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3.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 id="2147484146" r:id="rId2"/>
    <p:sldMasterId id="2147484166" r:id="rId3"/>
    <p:sldMasterId id="2147484169" r:id="rId4"/>
    <p:sldMasterId id="2147484175" r:id="rId5"/>
  </p:sldMasterIdLst>
  <p:notesMasterIdLst>
    <p:notesMasterId r:id="rId34"/>
  </p:notesMasterIdLst>
  <p:handoutMasterIdLst>
    <p:handoutMasterId r:id="rId35"/>
  </p:handoutMasterIdLst>
  <p:sldIdLst>
    <p:sldId id="318" r:id="rId6"/>
    <p:sldId id="322" r:id="rId7"/>
    <p:sldId id="321" r:id="rId8"/>
    <p:sldId id="323" r:id="rId9"/>
    <p:sldId id="324" r:id="rId10"/>
    <p:sldId id="325" r:id="rId11"/>
    <p:sldId id="349" r:id="rId12"/>
    <p:sldId id="350" r:id="rId13"/>
    <p:sldId id="326" r:id="rId14"/>
    <p:sldId id="328" r:id="rId15"/>
    <p:sldId id="329" r:id="rId16"/>
    <p:sldId id="330" r:id="rId17"/>
    <p:sldId id="331" r:id="rId18"/>
    <p:sldId id="332" r:id="rId19"/>
    <p:sldId id="333" r:id="rId20"/>
    <p:sldId id="334" r:id="rId21"/>
    <p:sldId id="327" r:id="rId22"/>
    <p:sldId id="335" r:id="rId23"/>
    <p:sldId id="336" r:id="rId24"/>
    <p:sldId id="351" r:id="rId25"/>
    <p:sldId id="352" r:id="rId26"/>
    <p:sldId id="353" r:id="rId27"/>
    <p:sldId id="354" r:id="rId28"/>
    <p:sldId id="355" r:id="rId29"/>
    <p:sldId id="356" r:id="rId30"/>
    <p:sldId id="357" r:id="rId31"/>
    <p:sldId id="337" r:id="rId32"/>
    <p:sldId id="319" r:id="rId33"/>
  </p:sldIdLst>
  <p:sldSz cx="9144000" cy="5143500" type="screen16x9"/>
  <p:notesSz cx="6797675" cy="9928225"/>
  <p:defaultTextStyle>
    <a:defPPr>
      <a:defRPr lang="zh-TW"/>
    </a:defPPr>
    <a:lvl1pPr algn="l" rtl="0" fontAlgn="base">
      <a:spcBef>
        <a:spcPct val="0"/>
      </a:spcBef>
      <a:spcAft>
        <a:spcPct val="0"/>
      </a:spcAft>
      <a:defRPr kumimoji="1" kern="1200">
        <a:solidFill>
          <a:schemeClr val="tx1"/>
        </a:solidFill>
        <a:latin typeface="Arial" charset="0"/>
        <a:ea typeface="新細明體" pitchFamily="18" charset="-120"/>
        <a:cs typeface="+mn-cs"/>
      </a:defRPr>
    </a:lvl1pPr>
    <a:lvl2pPr marL="457200" algn="l" rtl="0" fontAlgn="base">
      <a:spcBef>
        <a:spcPct val="0"/>
      </a:spcBef>
      <a:spcAft>
        <a:spcPct val="0"/>
      </a:spcAft>
      <a:defRPr kumimoji="1" kern="1200">
        <a:solidFill>
          <a:schemeClr val="tx1"/>
        </a:solidFill>
        <a:latin typeface="Arial" charset="0"/>
        <a:ea typeface="新細明體" pitchFamily="18" charset="-120"/>
        <a:cs typeface="+mn-cs"/>
      </a:defRPr>
    </a:lvl2pPr>
    <a:lvl3pPr marL="914400" algn="l" rtl="0" fontAlgn="base">
      <a:spcBef>
        <a:spcPct val="0"/>
      </a:spcBef>
      <a:spcAft>
        <a:spcPct val="0"/>
      </a:spcAft>
      <a:defRPr kumimoji="1" kern="1200">
        <a:solidFill>
          <a:schemeClr val="tx1"/>
        </a:solidFill>
        <a:latin typeface="Arial" charset="0"/>
        <a:ea typeface="新細明體" pitchFamily="18" charset="-120"/>
        <a:cs typeface="+mn-cs"/>
      </a:defRPr>
    </a:lvl3pPr>
    <a:lvl4pPr marL="1371600" algn="l" rtl="0" fontAlgn="base">
      <a:spcBef>
        <a:spcPct val="0"/>
      </a:spcBef>
      <a:spcAft>
        <a:spcPct val="0"/>
      </a:spcAft>
      <a:defRPr kumimoji="1" kern="1200">
        <a:solidFill>
          <a:schemeClr val="tx1"/>
        </a:solidFill>
        <a:latin typeface="Arial" charset="0"/>
        <a:ea typeface="新細明體" pitchFamily="18" charset="-120"/>
        <a:cs typeface="+mn-cs"/>
      </a:defRPr>
    </a:lvl4pPr>
    <a:lvl5pPr marL="1828800" algn="l" rtl="0" fontAlgn="base">
      <a:spcBef>
        <a:spcPct val="0"/>
      </a:spcBef>
      <a:spcAft>
        <a:spcPct val="0"/>
      </a:spcAft>
      <a:defRPr kumimoji="1" kern="1200">
        <a:solidFill>
          <a:schemeClr val="tx1"/>
        </a:solidFill>
        <a:latin typeface="Arial" charset="0"/>
        <a:ea typeface="新細明體" pitchFamily="18" charset="-120"/>
        <a:cs typeface="+mn-cs"/>
      </a:defRPr>
    </a:lvl5pPr>
    <a:lvl6pPr marL="2286000" algn="l" defTabSz="914400" rtl="0" eaLnBrk="1" latinLnBrk="0" hangingPunct="1">
      <a:defRPr kumimoji="1" kern="1200">
        <a:solidFill>
          <a:schemeClr val="tx1"/>
        </a:solidFill>
        <a:latin typeface="Arial" charset="0"/>
        <a:ea typeface="新細明體" pitchFamily="18" charset="-120"/>
        <a:cs typeface="+mn-cs"/>
      </a:defRPr>
    </a:lvl6pPr>
    <a:lvl7pPr marL="2743200" algn="l" defTabSz="914400" rtl="0" eaLnBrk="1" latinLnBrk="0" hangingPunct="1">
      <a:defRPr kumimoji="1" kern="1200">
        <a:solidFill>
          <a:schemeClr val="tx1"/>
        </a:solidFill>
        <a:latin typeface="Arial" charset="0"/>
        <a:ea typeface="新細明體" pitchFamily="18" charset="-120"/>
        <a:cs typeface="+mn-cs"/>
      </a:defRPr>
    </a:lvl7pPr>
    <a:lvl8pPr marL="3200400" algn="l" defTabSz="914400" rtl="0" eaLnBrk="1" latinLnBrk="0" hangingPunct="1">
      <a:defRPr kumimoji="1" kern="1200">
        <a:solidFill>
          <a:schemeClr val="tx1"/>
        </a:solidFill>
        <a:latin typeface="Arial" charset="0"/>
        <a:ea typeface="新細明體" pitchFamily="18" charset="-120"/>
        <a:cs typeface="+mn-cs"/>
      </a:defRPr>
    </a:lvl8pPr>
    <a:lvl9pPr marL="3657600" algn="l" defTabSz="914400" rtl="0" eaLnBrk="1" latinLnBrk="0" hangingPunct="1">
      <a:defRPr kumimoji="1" kern="1200">
        <a:solidFill>
          <a:schemeClr val="tx1"/>
        </a:solidFill>
        <a:latin typeface="Arial" charset="0"/>
        <a:ea typeface="新細明體" pitchFamily="18" charset="-120"/>
        <a:cs typeface="+mn-cs"/>
      </a:defRPr>
    </a:lvl9pPr>
  </p:defaultTextStyle>
  <p:extLst>
    <p:ext uri="{EFAFB233-063F-42B5-8137-9DF3F51BA10A}">
      <p15:sldGuideLst xmlns:p15="http://schemas.microsoft.com/office/powerpoint/2012/main">
        <p15:guide id="1" orient="horz" pos="1620">
          <p15:clr>
            <a:srgbClr val="A4A3A4"/>
          </p15:clr>
        </p15:guide>
        <p15:guide id="2" orient="horz" pos="2942">
          <p15:clr>
            <a:srgbClr val="A4A3A4"/>
          </p15:clr>
        </p15:guide>
        <p15:guide id="3" orient="horz" pos="442">
          <p15:clr>
            <a:srgbClr val="A4A3A4"/>
          </p15:clr>
        </p15:guide>
        <p15:guide id="4" pos="2880" userDrawn="1">
          <p15:clr>
            <a:srgbClr val="A4A3A4"/>
          </p15:clr>
        </p15:guide>
        <p15:guide id="5" pos="17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guide id="3" orient="horz" pos="3127">
          <p15:clr>
            <a:srgbClr val="A4A3A4"/>
          </p15:clr>
        </p15:guide>
        <p15:guide id="4"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Y.HAN 韓毅" initials="Y韓" lastIdx="4" clrIdx="0">
    <p:extLst/>
  </p:cmAuthor>
  <p:cmAuthor id="2" name="LIZONG.WEI 韋利總" initials="L韋" lastIdx="2" clrIdx="1">
    <p:extLst>
      <p:ext uri="{19B8F6BF-5375-455C-9EA6-DF929625EA0E}">
        <p15:presenceInfo xmlns:p15="http://schemas.microsoft.com/office/powerpoint/2012/main" userId="S-1-5-21-706670597-753717926-1206375605-33303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00AEEF"/>
    <a:srgbClr val="28AAE1"/>
    <a:srgbClr val="0087DC"/>
    <a:srgbClr val="080808"/>
    <a:srgbClr val="5F5F5F"/>
    <a:srgbClr val="4D4D4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08" autoAdjust="0"/>
    <p:restoredTop sz="93325" autoAdjust="0"/>
  </p:normalViewPr>
  <p:slideViewPr>
    <p:cSldViewPr snapToGrid="0" showGuides="1">
      <p:cViewPr varScale="1">
        <p:scale>
          <a:sx n="124" d="100"/>
          <a:sy n="124" d="100"/>
        </p:scale>
        <p:origin x="715" y="91"/>
      </p:cViewPr>
      <p:guideLst>
        <p:guide orient="horz" pos="1620"/>
        <p:guide orient="horz" pos="2942"/>
        <p:guide orient="horz" pos="442"/>
        <p:guide pos="2880"/>
        <p:guide pos="173"/>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84" d="100"/>
          <a:sy n="84" d="100"/>
        </p:scale>
        <p:origin x="-3804" y="-96"/>
      </p:cViewPr>
      <p:guideLst>
        <p:guide orient="horz" pos="2880"/>
        <p:guide pos="2160"/>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handoutMaster" Target="handoutMasters/handoutMaster1.xml"/><Relationship Id="rId8" Type="http://schemas.openxmlformats.org/officeDocument/2006/relationships/slide" Target="slides/slide3.xml"/><Relationship Id="rId3"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028253-5729-40D2-8A8E-63AA67090EE7}" type="doc">
      <dgm:prSet loTypeId="urn:microsoft.com/office/officeart/2005/8/layout/vList3#1" loCatId="list" qsTypeId="urn:microsoft.com/office/officeart/2005/8/quickstyle/simple1" qsCatId="simple" csTypeId="urn:microsoft.com/office/officeart/2005/8/colors/accent1_2" csCatId="accent1" phldr="1"/>
      <dgm:spPr/>
      <dgm:t>
        <a:bodyPr/>
        <a:lstStyle/>
        <a:p>
          <a:endParaRPr lang="zh-TW" altLang="en-US"/>
        </a:p>
      </dgm:t>
    </dgm:pt>
    <dgm:pt modelId="{F40AD183-76E4-4CC4-9D46-73AF267FA47A}">
      <dgm:prSet phldrT="[文字]" custT="1"/>
      <dgm:spPr/>
      <dgm:t>
        <a:bodyPr/>
        <a:lstStyle/>
        <a:p>
          <a:pPr algn="l"/>
          <a:r>
            <a:rPr lang="zh-CN" altLang="en-US" sz="2400" b="1" dirty="0" smtClean="0">
              <a:solidFill>
                <a:schemeClr val="bg1"/>
              </a:solidFill>
              <a:latin typeface="微軟正黑體" pitchFamily="34" charset="-120"/>
              <a:ea typeface="微軟正黑體" pitchFamily="34" charset="-120"/>
            </a:rPr>
            <a:t>一</a:t>
          </a:r>
          <a:r>
            <a:rPr lang="en-US" altLang="zh-CN"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项目介绍</a:t>
          </a:r>
          <a:endParaRPr lang="zh-TW" altLang="en-US" sz="2400" b="1" dirty="0">
            <a:solidFill>
              <a:schemeClr val="bg1"/>
            </a:solidFill>
            <a:latin typeface="微軟正黑體" pitchFamily="34" charset="-120"/>
            <a:ea typeface="微軟正黑體" pitchFamily="34" charset="-120"/>
          </a:endParaRPr>
        </a:p>
      </dgm:t>
    </dgm:pt>
    <dgm:pt modelId="{E5A8C1D6-A96C-4B61-8C9E-77058D444174}" type="parTrans" cxnId="{7B86BCD9-51BF-4A42-B06F-88054FBC51E7}">
      <dgm:prSet/>
      <dgm:spPr/>
      <dgm:t>
        <a:bodyPr/>
        <a:lstStyle/>
        <a:p>
          <a:endParaRPr lang="zh-TW" altLang="en-US" sz="2400">
            <a:latin typeface="微軟正黑體" pitchFamily="34" charset="-120"/>
            <a:ea typeface="微軟正黑體" pitchFamily="34" charset="-120"/>
          </a:endParaRPr>
        </a:p>
      </dgm:t>
    </dgm:pt>
    <dgm:pt modelId="{F3743D06-7FF8-4839-9230-239C4238697B}" type="sibTrans" cxnId="{7B86BCD9-51BF-4A42-B06F-88054FBC51E7}">
      <dgm:prSet/>
      <dgm:spPr/>
      <dgm:t>
        <a:bodyPr/>
        <a:lstStyle/>
        <a:p>
          <a:endParaRPr lang="zh-TW" altLang="en-US" sz="2400">
            <a:latin typeface="微軟正黑體" pitchFamily="34" charset="-120"/>
            <a:ea typeface="微軟正黑體" pitchFamily="34" charset="-120"/>
          </a:endParaRPr>
        </a:p>
      </dgm:t>
    </dgm:pt>
    <dgm:pt modelId="{B782C91A-ECA4-42EA-968D-2A6CBA145C05}">
      <dgm:prSet phldrT="[文字]" custT="1"/>
      <dgm:spPr/>
      <dgm:t>
        <a:bodyPr/>
        <a:lstStyle/>
        <a:p>
          <a:pPr algn="l"/>
          <a:r>
            <a:rPr lang="en-US" altLang="zh-TW"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二</a:t>
          </a:r>
          <a:r>
            <a:rPr lang="en-US" altLang="zh-CN"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开发计划</a:t>
          </a:r>
          <a:endParaRPr lang="zh-TW" altLang="en-US" sz="2400" b="1" dirty="0">
            <a:solidFill>
              <a:schemeClr val="bg1"/>
            </a:solidFill>
            <a:latin typeface="微軟正黑體" pitchFamily="34" charset="-120"/>
            <a:ea typeface="微軟正黑體" pitchFamily="34" charset="-120"/>
          </a:endParaRPr>
        </a:p>
      </dgm:t>
    </dgm:pt>
    <dgm:pt modelId="{E1A47AF6-0C13-4B57-90BC-D99145666A8E}" type="parTrans" cxnId="{748BEEAC-6325-4903-ADFA-88BA8A172BEF}">
      <dgm:prSet/>
      <dgm:spPr/>
      <dgm:t>
        <a:bodyPr/>
        <a:lstStyle/>
        <a:p>
          <a:endParaRPr lang="zh-TW" altLang="en-US" sz="2400"/>
        </a:p>
      </dgm:t>
    </dgm:pt>
    <dgm:pt modelId="{7B585864-C77F-4DB2-8DC7-1C2F9A5EE65D}" type="sibTrans" cxnId="{748BEEAC-6325-4903-ADFA-88BA8A172BEF}">
      <dgm:prSet/>
      <dgm:spPr/>
      <dgm:t>
        <a:bodyPr/>
        <a:lstStyle/>
        <a:p>
          <a:endParaRPr lang="zh-TW" altLang="en-US" sz="2400"/>
        </a:p>
      </dgm:t>
    </dgm:pt>
    <dgm:pt modelId="{B8A1E5BF-5524-46A7-A16C-9BD9A8E477BC}">
      <dgm:prSet phldrT="[文字]" custT="1"/>
      <dgm:spPr/>
      <dgm:t>
        <a:bodyPr/>
        <a:lstStyle/>
        <a:p>
          <a:pPr algn="l"/>
          <a:r>
            <a:rPr lang="zh-CN" altLang="en-US" sz="2400" b="1" dirty="0" smtClean="0">
              <a:solidFill>
                <a:schemeClr val="bg1"/>
              </a:solidFill>
              <a:latin typeface="微軟正黑體" pitchFamily="34" charset="-120"/>
              <a:ea typeface="微軟正黑體" pitchFamily="34" charset="-120"/>
            </a:rPr>
            <a:t>三</a:t>
          </a:r>
          <a:r>
            <a:rPr lang="en-US" altLang="zh-CN"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应用技术说明</a:t>
          </a:r>
          <a:endParaRPr lang="zh-TW" altLang="en-US" sz="2400" b="1" dirty="0">
            <a:solidFill>
              <a:schemeClr val="bg1"/>
            </a:solidFill>
            <a:latin typeface="微軟正黑體" pitchFamily="34" charset="-120"/>
            <a:ea typeface="微軟正黑體" pitchFamily="34" charset="-120"/>
          </a:endParaRPr>
        </a:p>
      </dgm:t>
    </dgm:pt>
    <dgm:pt modelId="{F5421322-4891-4761-A575-459B29C5A833}" type="parTrans" cxnId="{D060582E-E3C6-40DA-A251-DA94EA742392}">
      <dgm:prSet/>
      <dgm:spPr/>
      <dgm:t>
        <a:bodyPr/>
        <a:lstStyle/>
        <a:p>
          <a:endParaRPr lang="zh-CN" altLang="en-US"/>
        </a:p>
      </dgm:t>
    </dgm:pt>
    <dgm:pt modelId="{D1C21F78-2A7C-4F66-BAF4-F8A0FA48BC00}" type="sibTrans" cxnId="{D060582E-E3C6-40DA-A251-DA94EA742392}">
      <dgm:prSet/>
      <dgm:spPr/>
      <dgm:t>
        <a:bodyPr/>
        <a:lstStyle/>
        <a:p>
          <a:endParaRPr lang="zh-CN" altLang="en-US"/>
        </a:p>
      </dgm:t>
    </dgm:pt>
    <dgm:pt modelId="{FD48C90D-EEF3-44C5-B11A-E5033A80024A}">
      <dgm:prSet phldrT="[文字]" custT="1"/>
      <dgm:spPr/>
      <dgm:t>
        <a:bodyPr/>
        <a:lstStyle/>
        <a:p>
          <a:pPr algn="l"/>
          <a:r>
            <a:rPr lang="zh-CN" altLang="en-US" sz="2400" b="1" dirty="0" smtClean="0">
              <a:solidFill>
                <a:schemeClr val="bg1"/>
              </a:solidFill>
              <a:latin typeface="微軟正黑體" pitchFamily="34" charset="-120"/>
              <a:ea typeface="微軟正黑體" pitchFamily="34" charset="-120"/>
            </a:rPr>
            <a:t>四</a:t>
          </a:r>
          <a:r>
            <a:rPr lang="en-US" altLang="zh-CN"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数据库设计</a:t>
          </a:r>
          <a:endParaRPr lang="zh-TW" altLang="en-US" sz="2400" b="1" dirty="0">
            <a:solidFill>
              <a:schemeClr val="bg1"/>
            </a:solidFill>
            <a:latin typeface="微軟正黑體" pitchFamily="34" charset="-120"/>
            <a:ea typeface="微軟正黑體" pitchFamily="34" charset="-120"/>
          </a:endParaRPr>
        </a:p>
      </dgm:t>
    </dgm:pt>
    <dgm:pt modelId="{187DCDDF-92BE-46A9-8F66-3611CDC16B38}" type="parTrans" cxnId="{3B0E95CE-5948-4466-87AB-13611EDE758A}">
      <dgm:prSet/>
      <dgm:spPr/>
      <dgm:t>
        <a:bodyPr/>
        <a:lstStyle/>
        <a:p>
          <a:endParaRPr lang="zh-CN" altLang="en-US"/>
        </a:p>
      </dgm:t>
    </dgm:pt>
    <dgm:pt modelId="{C0942DD9-E165-4EC5-A2EB-FD280BDA17CD}" type="sibTrans" cxnId="{3B0E95CE-5948-4466-87AB-13611EDE758A}">
      <dgm:prSet/>
      <dgm:spPr/>
      <dgm:t>
        <a:bodyPr/>
        <a:lstStyle/>
        <a:p>
          <a:endParaRPr lang="zh-CN" altLang="en-US"/>
        </a:p>
      </dgm:t>
    </dgm:pt>
    <dgm:pt modelId="{92474123-6825-4E81-91FA-6C0A27329EAF}">
      <dgm:prSet phldrT="[文字]" custT="1"/>
      <dgm:spPr/>
      <dgm:t>
        <a:bodyPr/>
        <a:lstStyle/>
        <a:p>
          <a:pPr algn="l"/>
          <a:r>
            <a:rPr lang="zh-CN" altLang="en-US" sz="2400" b="1" dirty="0" smtClean="0">
              <a:solidFill>
                <a:schemeClr val="bg1"/>
              </a:solidFill>
              <a:latin typeface="微軟正黑體" pitchFamily="34" charset="-120"/>
              <a:ea typeface="微軟正黑體" pitchFamily="34" charset="-120"/>
            </a:rPr>
            <a:t>五</a:t>
          </a:r>
          <a:r>
            <a:rPr lang="en-US" altLang="zh-CN" sz="2400" b="1" dirty="0" smtClean="0">
              <a:solidFill>
                <a:schemeClr val="bg1"/>
              </a:solidFill>
              <a:latin typeface="微軟正黑體" pitchFamily="34" charset="-120"/>
              <a:ea typeface="微軟正黑體" pitchFamily="34" charset="-120"/>
            </a:rPr>
            <a:t>. UI</a:t>
          </a:r>
          <a:r>
            <a:rPr lang="zh-CN" altLang="en-US" sz="2400" b="1" dirty="0" smtClean="0">
              <a:solidFill>
                <a:schemeClr val="bg1"/>
              </a:solidFill>
              <a:latin typeface="微軟正黑體" pitchFamily="34" charset="-120"/>
              <a:ea typeface="微軟正黑體" pitchFamily="34" charset="-120"/>
            </a:rPr>
            <a:t>介绍</a:t>
          </a:r>
          <a:endParaRPr lang="zh-TW" altLang="en-US" sz="2400" b="1" dirty="0">
            <a:solidFill>
              <a:schemeClr val="bg1"/>
            </a:solidFill>
            <a:latin typeface="微軟正黑體" pitchFamily="34" charset="-120"/>
            <a:ea typeface="微軟正黑體" pitchFamily="34" charset="-120"/>
          </a:endParaRPr>
        </a:p>
      </dgm:t>
    </dgm:pt>
    <dgm:pt modelId="{A8EE9C97-0A48-47AC-AD42-54060FBDE685}" type="parTrans" cxnId="{9A464E79-6182-4A89-9245-D9E8F8815A2A}">
      <dgm:prSet/>
      <dgm:spPr/>
      <dgm:t>
        <a:bodyPr/>
        <a:lstStyle/>
        <a:p>
          <a:endParaRPr lang="zh-CN" altLang="en-US"/>
        </a:p>
      </dgm:t>
    </dgm:pt>
    <dgm:pt modelId="{2937BEF5-42A3-4645-8EBB-BEDE094E7650}" type="sibTrans" cxnId="{9A464E79-6182-4A89-9245-D9E8F8815A2A}">
      <dgm:prSet/>
      <dgm:spPr/>
      <dgm:t>
        <a:bodyPr/>
        <a:lstStyle/>
        <a:p>
          <a:endParaRPr lang="zh-CN" altLang="en-US"/>
        </a:p>
      </dgm:t>
    </dgm:pt>
    <dgm:pt modelId="{0318B12A-398D-4C15-A077-070120D52194}">
      <dgm:prSet phldrT="[文字]" custT="1"/>
      <dgm:spPr/>
      <dgm:t>
        <a:bodyPr/>
        <a:lstStyle/>
        <a:p>
          <a:pPr algn="l"/>
          <a:r>
            <a:rPr lang="zh-CN" altLang="en-US" sz="2400" b="1" dirty="0" smtClean="0">
              <a:solidFill>
                <a:schemeClr val="bg1"/>
              </a:solidFill>
              <a:latin typeface="微軟正黑體" pitchFamily="34" charset="-120"/>
              <a:ea typeface="微軟正黑體" pitchFamily="34" charset="-120"/>
            </a:rPr>
            <a:t>六</a:t>
          </a:r>
          <a:r>
            <a:rPr lang="en-US" altLang="zh-CN" sz="2400" b="1" dirty="0" smtClean="0">
              <a:solidFill>
                <a:schemeClr val="bg1"/>
              </a:solidFill>
              <a:latin typeface="微軟正黑體" pitchFamily="34" charset="-120"/>
              <a:ea typeface="微軟正黑體" pitchFamily="34" charset="-120"/>
            </a:rPr>
            <a:t>. </a:t>
          </a:r>
          <a:r>
            <a:rPr lang="zh-CN" altLang="en-US" sz="2400" b="1" dirty="0" smtClean="0">
              <a:solidFill>
                <a:schemeClr val="bg1"/>
              </a:solidFill>
              <a:latin typeface="微軟正黑體" pitchFamily="34" charset="-120"/>
              <a:ea typeface="微軟正黑體" pitchFamily="34" charset="-120"/>
            </a:rPr>
            <a:t>代码</a:t>
          </a:r>
          <a:r>
            <a:rPr lang="en-US" altLang="zh-CN" sz="2400" b="1" dirty="0" smtClean="0">
              <a:solidFill>
                <a:schemeClr val="bg1"/>
              </a:solidFill>
              <a:latin typeface="微軟正黑體" pitchFamily="34" charset="-120"/>
              <a:ea typeface="微軟正黑體" pitchFamily="34" charset="-120"/>
            </a:rPr>
            <a:t>Review</a:t>
          </a:r>
          <a:endParaRPr lang="zh-TW" altLang="en-US" sz="2400" b="1" dirty="0">
            <a:solidFill>
              <a:schemeClr val="bg1"/>
            </a:solidFill>
            <a:latin typeface="微軟正黑體" pitchFamily="34" charset="-120"/>
            <a:ea typeface="微軟正黑體" pitchFamily="34" charset="-120"/>
          </a:endParaRPr>
        </a:p>
      </dgm:t>
    </dgm:pt>
    <dgm:pt modelId="{44524934-2046-4074-BA8F-A720E8C39929}" type="parTrans" cxnId="{6573F69B-9E15-4003-950C-4F6D445C56AC}">
      <dgm:prSet/>
      <dgm:spPr/>
      <dgm:t>
        <a:bodyPr/>
        <a:lstStyle/>
        <a:p>
          <a:endParaRPr lang="zh-CN" altLang="en-US"/>
        </a:p>
      </dgm:t>
    </dgm:pt>
    <dgm:pt modelId="{6848866E-7033-4B48-AF2E-71AC44364538}" type="sibTrans" cxnId="{6573F69B-9E15-4003-950C-4F6D445C56AC}">
      <dgm:prSet/>
      <dgm:spPr/>
      <dgm:t>
        <a:bodyPr/>
        <a:lstStyle/>
        <a:p>
          <a:endParaRPr lang="zh-CN" altLang="en-US"/>
        </a:p>
      </dgm:t>
    </dgm:pt>
    <dgm:pt modelId="{0E3B7CC4-38CD-410C-9816-E0782958070C}" type="pres">
      <dgm:prSet presAssocID="{27028253-5729-40D2-8A8E-63AA67090EE7}" presName="linearFlow" presStyleCnt="0">
        <dgm:presLayoutVars>
          <dgm:dir/>
          <dgm:resizeHandles val="exact"/>
        </dgm:presLayoutVars>
      </dgm:prSet>
      <dgm:spPr/>
      <dgm:t>
        <a:bodyPr/>
        <a:lstStyle/>
        <a:p>
          <a:endParaRPr lang="zh-TW" altLang="en-US"/>
        </a:p>
      </dgm:t>
    </dgm:pt>
    <dgm:pt modelId="{C390A551-00C6-4E8D-9F89-EC05E2F7AB8B}" type="pres">
      <dgm:prSet presAssocID="{F40AD183-76E4-4CC4-9D46-73AF267FA47A}" presName="composite" presStyleCnt="0"/>
      <dgm:spPr/>
    </dgm:pt>
    <dgm:pt modelId="{2D395195-1B9F-43AC-907F-2716CEC926E0}" type="pres">
      <dgm:prSet presAssocID="{F40AD183-76E4-4CC4-9D46-73AF267FA47A}" presName="imgShp" presStyleLbl="fgImgPlace1" presStyleIdx="0" presStyleCnt="6"/>
      <dgm:spPr/>
    </dgm:pt>
    <dgm:pt modelId="{323E9CA1-99E0-4C70-B7B0-193C4DE91D9C}" type="pres">
      <dgm:prSet presAssocID="{F40AD183-76E4-4CC4-9D46-73AF267FA47A}" presName="txShp" presStyleLbl="node1" presStyleIdx="0" presStyleCnt="6" custLinFactNeighborX="254" custLinFactNeighborY="-7881">
        <dgm:presLayoutVars>
          <dgm:bulletEnabled val="1"/>
        </dgm:presLayoutVars>
      </dgm:prSet>
      <dgm:spPr/>
      <dgm:t>
        <a:bodyPr/>
        <a:lstStyle/>
        <a:p>
          <a:endParaRPr lang="zh-TW" altLang="en-US"/>
        </a:p>
      </dgm:t>
    </dgm:pt>
    <dgm:pt modelId="{C248648C-7F17-4714-A202-249A3CB08690}" type="pres">
      <dgm:prSet presAssocID="{F3743D06-7FF8-4839-9230-239C4238697B}" presName="spacing" presStyleCnt="0"/>
      <dgm:spPr/>
    </dgm:pt>
    <dgm:pt modelId="{E60FEC5A-126C-4337-AA01-C4A438D3559C}" type="pres">
      <dgm:prSet presAssocID="{B782C91A-ECA4-42EA-968D-2A6CBA145C05}" presName="composite" presStyleCnt="0"/>
      <dgm:spPr/>
    </dgm:pt>
    <dgm:pt modelId="{783639C0-DB3C-4289-99A0-4EA3AA384662}" type="pres">
      <dgm:prSet presAssocID="{B782C91A-ECA4-42EA-968D-2A6CBA145C05}" presName="imgShp" presStyleLbl="fgImgPlace1" presStyleIdx="1" presStyleCnt="6"/>
      <dgm:spPr/>
    </dgm:pt>
    <dgm:pt modelId="{3B7D76C2-3F31-4502-ADC9-9E2B923E309E}" type="pres">
      <dgm:prSet presAssocID="{B782C91A-ECA4-42EA-968D-2A6CBA145C05}" presName="txShp" presStyleLbl="node1" presStyleIdx="1" presStyleCnt="6" custScaleX="102527">
        <dgm:presLayoutVars>
          <dgm:bulletEnabled val="1"/>
        </dgm:presLayoutVars>
      </dgm:prSet>
      <dgm:spPr/>
      <dgm:t>
        <a:bodyPr/>
        <a:lstStyle/>
        <a:p>
          <a:endParaRPr lang="zh-TW" altLang="en-US"/>
        </a:p>
      </dgm:t>
    </dgm:pt>
    <dgm:pt modelId="{893CDA73-F959-4755-82D3-45A4247BBFA2}" type="pres">
      <dgm:prSet presAssocID="{7B585864-C77F-4DB2-8DC7-1C2F9A5EE65D}" presName="spacing" presStyleCnt="0"/>
      <dgm:spPr/>
    </dgm:pt>
    <dgm:pt modelId="{75F44521-7378-430E-AD74-BB7781E0E8E1}" type="pres">
      <dgm:prSet presAssocID="{B8A1E5BF-5524-46A7-A16C-9BD9A8E477BC}" presName="composite" presStyleCnt="0"/>
      <dgm:spPr/>
    </dgm:pt>
    <dgm:pt modelId="{623401C3-A121-45F9-A797-AF4BB496C807}" type="pres">
      <dgm:prSet presAssocID="{B8A1E5BF-5524-46A7-A16C-9BD9A8E477BC}" presName="imgShp" presStyleLbl="fgImgPlace1" presStyleIdx="2" presStyleCnt="6"/>
      <dgm:spPr/>
    </dgm:pt>
    <dgm:pt modelId="{E30E5177-7669-4879-AD85-1F744133D624}" type="pres">
      <dgm:prSet presAssocID="{B8A1E5BF-5524-46A7-A16C-9BD9A8E477BC}" presName="txShp" presStyleLbl="node1" presStyleIdx="2" presStyleCnt="6" custScaleX="100216">
        <dgm:presLayoutVars>
          <dgm:bulletEnabled val="1"/>
        </dgm:presLayoutVars>
      </dgm:prSet>
      <dgm:spPr/>
      <dgm:t>
        <a:bodyPr/>
        <a:lstStyle/>
        <a:p>
          <a:endParaRPr lang="zh-CN" altLang="en-US"/>
        </a:p>
      </dgm:t>
    </dgm:pt>
    <dgm:pt modelId="{B26F56B8-844D-43AC-87FE-2FDA4B991E26}" type="pres">
      <dgm:prSet presAssocID="{D1C21F78-2A7C-4F66-BAF4-F8A0FA48BC00}" presName="spacing" presStyleCnt="0"/>
      <dgm:spPr/>
    </dgm:pt>
    <dgm:pt modelId="{356B542F-415F-4B39-BA4C-E9EE1342770D}" type="pres">
      <dgm:prSet presAssocID="{FD48C90D-EEF3-44C5-B11A-E5033A80024A}" presName="composite" presStyleCnt="0"/>
      <dgm:spPr/>
    </dgm:pt>
    <dgm:pt modelId="{765353C2-C748-415B-BED8-DC7DC44688F0}" type="pres">
      <dgm:prSet presAssocID="{FD48C90D-EEF3-44C5-B11A-E5033A80024A}" presName="imgShp" presStyleLbl="fgImgPlace1" presStyleIdx="3" presStyleCnt="6"/>
      <dgm:spPr/>
    </dgm:pt>
    <dgm:pt modelId="{0C8CBCA6-36A9-45CD-B9F6-8A9F272DE6BA}" type="pres">
      <dgm:prSet presAssocID="{FD48C90D-EEF3-44C5-B11A-E5033A80024A}" presName="txShp" presStyleLbl="node1" presStyleIdx="3" presStyleCnt="6">
        <dgm:presLayoutVars>
          <dgm:bulletEnabled val="1"/>
        </dgm:presLayoutVars>
      </dgm:prSet>
      <dgm:spPr/>
      <dgm:t>
        <a:bodyPr/>
        <a:lstStyle/>
        <a:p>
          <a:endParaRPr lang="zh-CN" altLang="en-US"/>
        </a:p>
      </dgm:t>
    </dgm:pt>
    <dgm:pt modelId="{3AF70A08-1853-4D68-9DF4-D555A45F4CC8}" type="pres">
      <dgm:prSet presAssocID="{C0942DD9-E165-4EC5-A2EB-FD280BDA17CD}" presName="spacing" presStyleCnt="0"/>
      <dgm:spPr/>
    </dgm:pt>
    <dgm:pt modelId="{272588B7-F9A9-4A65-9046-690174771027}" type="pres">
      <dgm:prSet presAssocID="{92474123-6825-4E81-91FA-6C0A27329EAF}" presName="composite" presStyleCnt="0"/>
      <dgm:spPr/>
    </dgm:pt>
    <dgm:pt modelId="{B9C427B4-4DE6-48BA-B9DF-0E3ECAF24CE0}" type="pres">
      <dgm:prSet presAssocID="{92474123-6825-4E81-91FA-6C0A27329EAF}" presName="imgShp" presStyleLbl="fgImgPlace1" presStyleIdx="4" presStyleCnt="6"/>
      <dgm:spPr/>
    </dgm:pt>
    <dgm:pt modelId="{781BF813-1DDB-4DE0-9D4C-CF5E487B8F42}" type="pres">
      <dgm:prSet presAssocID="{92474123-6825-4E81-91FA-6C0A27329EAF}" presName="txShp" presStyleLbl="node1" presStyleIdx="4" presStyleCnt="6">
        <dgm:presLayoutVars>
          <dgm:bulletEnabled val="1"/>
        </dgm:presLayoutVars>
      </dgm:prSet>
      <dgm:spPr/>
      <dgm:t>
        <a:bodyPr/>
        <a:lstStyle/>
        <a:p>
          <a:endParaRPr lang="zh-CN" altLang="en-US"/>
        </a:p>
      </dgm:t>
    </dgm:pt>
    <dgm:pt modelId="{27C03796-9725-4182-9E20-AE5CF8C5F5F7}" type="pres">
      <dgm:prSet presAssocID="{2937BEF5-42A3-4645-8EBB-BEDE094E7650}" presName="spacing" presStyleCnt="0"/>
      <dgm:spPr/>
    </dgm:pt>
    <dgm:pt modelId="{006C6587-7D93-48E1-B935-2918362E26B1}" type="pres">
      <dgm:prSet presAssocID="{0318B12A-398D-4C15-A077-070120D52194}" presName="composite" presStyleCnt="0"/>
      <dgm:spPr/>
    </dgm:pt>
    <dgm:pt modelId="{AFC4790F-66B8-49C4-96B2-05E334C37662}" type="pres">
      <dgm:prSet presAssocID="{0318B12A-398D-4C15-A077-070120D52194}" presName="imgShp" presStyleLbl="fgImgPlace1" presStyleIdx="5" presStyleCnt="6"/>
      <dgm:spPr/>
    </dgm:pt>
    <dgm:pt modelId="{A442BDCF-65C9-4288-AB2D-BC3401F62A72}" type="pres">
      <dgm:prSet presAssocID="{0318B12A-398D-4C15-A077-070120D52194}" presName="txShp" presStyleLbl="node1" presStyleIdx="5" presStyleCnt="6">
        <dgm:presLayoutVars>
          <dgm:bulletEnabled val="1"/>
        </dgm:presLayoutVars>
      </dgm:prSet>
      <dgm:spPr/>
      <dgm:t>
        <a:bodyPr/>
        <a:lstStyle/>
        <a:p>
          <a:endParaRPr lang="zh-CN" altLang="en-US"/>
        </a:p>
      </dgm:t>
    </dgm:pt>
  </dgm:ptLst>
  <dgm:cxnLst>
    <dgm:cxn modelId="{9A464E79-6182-4A89-9245-D9E8F8815A2A}" srcId="{27028253-5729-40D2-8A8E-63AA67090EE7}" destId="{92474123-6825-4E81-91FA-6C0A27329EAF}" srcOrd="4" destOrd="0" parTransId="{A8EE9C97-0A48-47AC-AD42-54060FBDE685}" sibTransId="{2937BEF5-42A3-4645-8EBB-BEDE094E7650}"/>
    <dgm:cxn modelId="{6CC3A141-CE86-40FE-836A-B43E4A9BA195}" type="presOf" srcId="{B8A1E5BF-5524-46A7-A16C-9BD9A8E477BC}" destId="{E30E5177-7669-4879-AD85-1F744133D624}" srcOrd="0" destOrd="0" presId="urn:microsoft.com/office/officeart/2005/8/layout/vList3#1"/>
    <dgm:cxn modelId="{6573F69B-9E15-4003-950C-4F6D445C56AC}" srcId="{27028253-5729-40D2-8A8E-63AA67090EE7}" destId="{0318B12A-398D-4C15-A077-070120D52194}" srcOrd="5" destOrd="0" parTransId="{44524934-2046-4074-BA8F-A720E8C39929}" sibTransId="{6848866E-7033-4B48-AF2E-71AC44364538}"/>
    <dgm:cxn modelId="{3B0E95CE-5948-4466-87AB-13611EDE758A}" srcId="{27028253-5729-40D2-8A8E-63AA67090EE7}" destId="{FD48C90D-EEF3-44C5-B11A-E5033A80024A}" srcOrd="3" destOrd="0" parTransId="{187DCDDF-92BE-46A9-8F66-3611CDC16B38}" sibTransId="{C0942DD9-E165-4EC5-A2EB-FD280BDA17CD}"/>
    <dgm:cxn modelId="{D060582E-E3C6-40DA-A251-DA94EA742392}" srcId="{27028253-5729-40D2-8A8E-63AA67090EE7}" destId="{B8A1E5BF-5524-46A7-A16C-9BD9A8E477BC}" srcOrd="2" destOrd="0" parTransId="{F5421322-4891-4761-A575-459B29C5A833}" sibTransId="{D1C21F78-2A7C-4F66-BAF4-F8A0FA48BC00}"/>
    <dgm:cxn modelId="{748BEEAC-6325-4903-ADFA-88BA8A172BEF}" srcId="{27028253-5729-40D2-8A8E-63AA67090EE7}" destId="{B782C91A-ECA4-42EA-968D-2A6CBA145C05}" srcOrd="1" destOrd="0" parTransId="{E1A47AF6-0C13-4B57-90BC-D99145666A8E}" sibTransId="{7B585864-C77F-4DB2-8DC7-1C2F9A5EE65D}"/>
    <dgm:cxn modelId="{FDAEDFF1-0942-4FB1-A35D-1529391B4995}" type="presOf" srcId="{27028253-5729-40D2-8A8E-63AA67090EE7}" destId="{0E3B7CC4-38CD-410C-9816-E0782958070C}" srcOrd="0" destOrd="0" presId="urn:microsoft.com/office/officeart/2005/8/layout/vList3#1"/>
    <dgm:cxn modelId="{CE9DAEBB-963D-4EDA-8478-1EF0C3956110}" type="presOf" srcId="{F40AD183-76E4-4CC4-9D46-73AF267FA47A}" destId="{323E9CA1-99E0-4C70-B7B0-193C4DE91D9C}" srcOrd="0" destOrd="0" presId="urn:microsoft.com/office/officeart/2005/8/layout/vList3#1"/>
    <dgm:cxn modelId="{84092C11-EBB3-4C37-8CA1-5E1972EAF891}" type="presOf" srcId="{B782C91A-ECA4-42EA-968D-2A6CBA145C05}" destId="{3B7D76C2-3F31-4502-ADC9-9E2B923E309E}" srcOrd="0" destOrd="0" presId="urn:microsoft.com/office/officeart/2005/8/layout/vList3#1"/>
    <dgm:cxn modelId="{CB039DBF-C8A3-4B76-A03A-255061A2A3A3}" type="presOf" srcId="{92474123-6825-4E81-91FA-6C0A27329EAF}" destId="{781BF813-1DDB-4DE0-9D4C-CF5E487B8F42}" srcOrd="0" destOrd="0" presId="urn:microsoft.com/office/officeart/2005/8/layout/vList3#1"/>
    <dgm:cxn modelId="{FD4B817B-1F49-4EFF-B248-22D4571C36D0}" type="presOf" srcId="{0318B12A-398D-4C15-A077-070120D52194}" destId="{A442BDCF-65C9-4288-AB2D-BC3401F62A72}" srcOrd="0" destOrd="0" presId="urn:microsoft.com/office/officeart/2005/8/layout/vList3#1"/>
    <dgm:cxn modelId="{AAB5E792-54DA-4C32-A84D-A1A688EB77D6}" type="presOf" srcId="{FD48C90D-EEF3-44C5-B11A-E5033A80024A}" destId="{0C8CBCA6-36A9-45CD-B9F6-8A9F272DE6BA}" srcOrd="0" destOrd="0" presId="urn:microsoft.com/office/officeart/2005/8/layout/vList3#1"/>
    <dgm:cxn modelId="{7B86BCD9-51BF-4A42-B06F-88054FBC51E7}" srcId="{27028253-5729-40D2-8A8E-63AA67090EE7}" destId="{F40AD183-76E4-4CC4-9D46-73AF267FA47A}" srcOrd="0" destOrd="0" parTransId="{E5A8C1D6-A96C-4B61-8C9E-77058D444174}" sibTransId="{F3743D06-7FF8-4839-9230-239C4238697B}"/>
    <dgm:cxn modelId="{81125EEB-8C67-4E8D-9811-EC4931EB3900}" type="presParOf" srcId="{0E3B7CC4-38CD-410C-9816-E0782958070C}" destId="{C390A551-00C6-4E8D-9F89-EC05E2F7AB8B}" srcOrd="0" destOrd="0" presId="urn:microsoft.com/office/officeart/2005/8/layout/vList3#1"/>
    <dgm:cxn modelId="{09F8A6CE-0A43-4676-8990-39623E1A2687}" type="presParOf" srcId="{C390A551-00C6-4E8D-9F89-EC05E2F7AB8B}" destId="{2D395195-1B9F-43AC-907F-2716CEC926E0}" srcOrd="0" destOrd="0" presId="urn:microsoft.com/office/officeart/2005/8/layout/vList3#1"/>
    <dgm:cxn modelId="{FE7BE9D5-7F54-492F-B768-EED90930D069}" type="presParOf" srcId="{C390A551-00C6-4E8D-9F89-EC05E2F7AB8B}" destId="{323E9CA1-99E0-4C70-B7B0-193C4DE91D9C}" srcOrd="1" destOrd="0" presId="urn:microsoft.com/office/officeart/2005/8/layout/vList3#1"/>
    <dgm:cxn modelId="{472A33BE-F05F-438A-A402-6C4D41E4E5FE}" type="presParOf" srcId="{0E3B7CC4-38CD-410C-9816-E0782958070C}" destId="{C248648C-7F17-4714-A202-249A3CB08690}" srcOrd="1" destOrd="0" presId="urn:microsoft.com/office/officeart/2005/8/layout/vList3#1"/>
    <dgm:cxn modelId="{60E35D90-C100-4FCA-B0BB-F6387EAAD920}" type="presParOf" srcId="{0E3B7CC4-38CD-410C-9816-E0782958070C}" destId="{E60FEC5A-126C-4337-AA01-C4A438D3559C}" srcOrd="2" destOrd="0" presId="urn:microsoft.com/office/officeart/2005/8/layout/vList3#1"/>
    <dgm:cxn modelId="{6F050CA7-151E-4527-B1F9-44940331D01B}" type="presParOf" srcId="{E60FEC5A-126C-4337-AA01-C4A438D3559C}" destId="{783639C0-DB3C-4289-99A0-4EA3AA384662}" srcOrd="0" destOrd="0" presId="urn:microsoft.com/office/officeart/2005/8/layout/vList3#1"/>
    <dgm:cxn modelId="{28C90A92-E454-4E2C-9460-00CE47CD3846}" type="presParOf" srcId="{E60FEC5A-126C-4337-AA01-C4A438D3559C}" destId="{3B7D76C2-3F31-4502-ADC9-9E2B923E309E}" srcOrd="1" destOrd="0" presId="urn:microsoft.com/office/officeart/2005/8/layout/vList3#1"/>
    <dgm:cxn modelId="{49A96C7E-D159-4407-AC55-1A986203E726}" type="presParOf" srcId="{0E3B7CC4-38CD-410C-9816-E0782958070C}" destId="{893CDA73-F959-4755-82D3-45A4247BBFA2}" srcOrd="3" destOrd="0" presId="urn:microsoft.com/office/officeart/2005/8/layout/vList3#1"/>
    <dgm:cxn modelId="{D2EF533A-65DA-4582-841C-DF48D49E9269}" type="presParOf" srcId="{0E3B7CC4-38CD-410C-9816-E0782958070C}" destId="{75F44521-7378-430E-AD74-BB7781E0E8E1}" srcOrd="4" destOrd="0" presId="urn:microsoft.com/office/officeart/2005/8/layout/vList3#1"/>
    <dgm:cxn modelId="{9E289E88-1E66-4C3A-AEC3-D1857966F76E}" type="presParOf" srcId="{75F44521-7378-430E-AD74-BB7781E0E8E1}" destId="{623401C3-A121-45F9-A797-AF4BB496C807}" srcOrd="0" destOrd="0" presId="urn:microsoft.com/office/officeart/2005/8/layout/vList3#1"/>
    <dgm:cxn modelId="{BBDF7054-A1EB-4089-AF43-3B6EB9AF623F}" type="presParOf" srcId="{75F44521-7378-430E-AD74-BB7781E0E8E1}" destId="{E30E5177-7669-4879-AD85-1F744133D624}" srcOrd="1" destOrd="0" presId="urn:microsoft.com/office/officeart/2005/8/layout/vList3#1"/>
    <dgm:cxn modelId="{59912518-2E90-41A8-B9CD-79080DE9C9D1}" type="presParOf" srcId="{0E3B7CC4-38CD-410C-9816-E0782958070C}" destId="{B26F56B8-844D-43AC-87FE-2FDA4B991E26}" srcOrd="5" destOrd="0" presId="urn:microsoft.com/office/officeart/2005/8/layout/vList3#1"/>
    <dgm:cxn modelId="{B54E6667-36F7-4B9A-A3C9-545B177552F2}" type="presParOf" srcId="{0E3B7CC4-38CD-410C-9816-E0782958070C}" destId="{356B542F-415F-4B39-BA4C-E9EE1342770D}" srcOrd="6" destOrd="0" presId="urn:microsoft.com/office/officeart/2005/8/layout/vList3#1"/>
    <dgm:cxn modelId="{76FDF23F-1B8D-40AA-A653-1EA4FB0B318E}" type="presParOf" srcId="{356B542F-415F-4B39-BA4C-E9EE1342770D}" destId="{765353C2-C748-415B-BED8-DC7DC44688F0}" srcOrd="0" destOrd="0" presId="urn:microsoft.com/office/officeart/2005/8/layout/vList3#1"/>
    <dgm:cxn modelId="{6B7FCED5-448F-4C52-9427-01D968DD4EEB}" type="presParOf" srcId="{356B542F-415F-4B39-BA4C-E9EE1342770D}" destId="{0C8CBCA6-36A9-45CD-B9F6-8A9F272DE6BA}" srcOrd="1" destOrd="0" presId="urn:microsoft.com/office/officeart/2005/8/layout/vList3#1"/>
    <dgm:cxn modelId="{73E3AD9C-F41A-406A-BA28-67DFCED60B9C}" type="presParOf" srcId="{0E3B7CC4-38CD-410C-9816-E0782958070C}" destId="{3AF70A08-1853-4D68-9DF4-D555A45F4CC8}" srcOrd="7" destOrd="0" presId="urn:microsoft.com/office/officeart/2005/8/layout/vList3#1"/>
    <dgm:cxn modelId="{0383BE8E-B8F7-435A-B809-90D326BAC4B1}" type="presParOf" srcId="{0E3B7CC4-38CD-410C-9816-E0782958070C}" destId="{272588B7-F9A9-4A65-9046-690174771027}" srcOrd="8" destOrd="0" presId="urn:microsoft.com/office/officeart/2005/8/layout/vList3#1"/>
    <dgm:cxn modelId="{9CDC03CF-38EB-438C-9AEF-F0349DE36BDB}" type="presParOf" srcId="{272588B7-F9A9-4A65-9046-690174771027}" destId="{B9C427B4-4DE6-48BA-B9DF-0E3ECAF24CE0}" srcOrd="0" destOrd="0" presId="urn:microsoft.com/office/officeart/2005/8/layout/vList3#1"/>
    <dgm:cxn modelId="{7C8FB862-E9E9-40E6-A539-70FD5A3B8562}" type="presParOf" srcId="{272588B7-F9A9-4A65-9046-690174771027}" destId="{781BF813-1DDB-4DE0-9D4C-CF5E487B8F42}" srcOrd="1" destOrd="0" presId="urn:microsoft.com/office/officeart/2005/8/layout/vList3#1"/>
    <dgm:cxn modelId="{06780D8E-B58C-4CF8-94E0-CC48D92EE6A9}" type="presParOf" srcId="{0E3B7CC4-38CD-410C-9816-E0782958070C}" destId="{27C03796-9725-4182-9E20-AE5CF8C5F5F7}" srcOrd="9" destOrd="0" presId="urn:microsoft.com/office/officeart/2005/8/layout/vList3#1"/>
    <dgm:cxn modelId="{E73309D0-4A03-4F5D-AD1D-C78C8633CD4E}" type="presParOf" srcId="{0E3B7CC4-38CD-410C-9816-E0782958070C}" destId="{006C6587-7D93-48E1-B935-2918362E26B1}" srcOrd="10" destOrd="0" presId="urn:microsoft.com/office/officeart/2005/8/layout/vList3#1"/>
    <dgm:cxn modelId="{80867C1C-29E8-4225-9A74-24BA2A5B4CF3}" type="presParOf" srcId="{006C6587-7D93-48E1-B935-2918362E26B1}" destId="{AFC4790F-66B8-49C4-96B2-05E334C37662}" srcOrd="0" destOrd="0" presId="urn:microsoft.com/office/officeart/2005/8/layout/vList3#1"/>
    <dgm:cxn modelId="{3FA56F94-FE4A-4F7A-B107-FA9932740445}" type="presParOf" srcId="{006C6587-7D93-48E1-B935-2918362E26B1}" destId="{A442BDCF-65C9-4288-AB2D-BC3401F62A72}" srcOrd="1" destOrd="0" presId="urn:microsoft.com/office/officeart/2005/8/layout/vList3#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3E9CA1-99E0-4C70-B7B0-193C4DE91D9C}">
      <dsp:nvSpPr>
        <dsp:cNvPr id="0" name=""/>
        <dsp:cNvSpPr/>
      </dsp:nvSpPr>
      <dsp:spPr>
        <a:xfrm rot="10800000">
          <a:off x="1305179" y="0"/>
          <a:ext cx="4643489"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軟正黑體" pitchFamily="34" charset="-120"/>
              <a:ea typeface="微軟正黑體" pitchFamily="34" charset="-120"/>
            </a:rPr>
            <a:t>一</a:t>
          </a:r>
          <a:r>
            <a:rPr lang="en-US" altLang="zh-CN"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项目介绍</a:t>
          </a:r>
          <a:endParaRPr lang="zh-TW" altLang="en-US" sz="2400" b="1" kern="1200" dirty="0">
            <a:solidFill>
              <a:schemeClr val="bg1"/>
            </a:solidFill>
            <a:latin typeface="微軟正黑體" pitchFamily="34" charset="-120"/>
            <a:ea typeface="微軟正黑體" pitchFamily="34" charset="-120"/>
          </a:endParaRPr>
        </a:p>
      </dsp:txBody>
      <dsp:txXfrm rot="10800000">
        <a:off x="1428963" y="0"/>
        <a:ext cx="4519705" cy="495138"/>
      </dsp:txXfrm>
    </dsp:sp>
    <dsp:sp modelId="{2D395195-1B9F-43AC-907F-2716CEC926E0}">
      <dsp:nvSpPr>
        <dsp:cNvPr id="0" name=""/>
        <dsp:cNvSpPr/>
      </dsp:nvSpPr>
      <dsp:spPr>
        <a:xfrm>
          <a:off x="1045816" y="1587"/>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B7D76C2-3F31-4502-ADC9-9E2B923E309E}">
      <dsp:nvSpPr>
        <dsp:cNvPr id="0" name=""/>
        <dsp:cNvSpPr/>
      </dsp:nvSpPr>
      <dsp:spPr>
        <a:xfrm rot="10800000">
          <a:off x="1205379" y="644528"/>
          <a:ext cx="4760830"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en-US" altLang="zh-TW"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二</a:t>
          </a:r>
          <a:r>
            <a:rPr lang="en-US" altLang="zh-CN"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开发计划</a:t>
          </a:r>
          <a:endParaRPr lang="zh-TW" altLang="en-US" sz="2400" b="1" kern="1200" dirty="0">
            <a:solidFill>
              <a:schemeClr val="bg1"/>
            </a:solidFill>
            <a:latin typeface="微軟正黑體" pitchFamily="34" charset="-120"/>
            <a:ea typeface="微軟正黑體" pitchFamily="34" charset="-120"/>
          </a:endParaRPr>
        </a:p>
      </dsp:txBody>
      <dsp:txXfrm rot="10800000">
        <a:off x="1329163" y="644528"/>
        <a:ext cx="4637046" cy="495138"/>
      </dsp:txXfrm>
    </dsp:sp>
    <dsp:sp modelId="{783639C0-DB3C-4289-99A0-4EA3AA384662}">
      <dsp:nvSpPr>
        <dsp:cNvPr id="0" name=""/>
        <dsp:cNvSpPr/>
      </dsp:nvSpPr>
      <dsp:spPr>
        <a:xfrm>
          <a:off x="1016480" y="644528"/>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0E5177-7669-4879-AD85-1F744133D624}">
      <dsp:nvSpPr>
        <dsp:cNvPr id="0" name=""/>
        <dsp:cNvSpPr/>
      </dsp:nvSpPr>
      <dsp:spPr>
        <a:xfrm rot="10800000">
          <a:off x="1285862" y="1287469"/>
          <a:ext cx="4653519"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軟正黑體" pitchFamily="34" charset="-120"/>
              <a:ea typeface="微軟正黑體" pitchFamily="34" charset="-120"/>
            </a:rPr>
            <a:t>三</a:t>
          </a:r>
          <a:r>
            <a:rPr lang="en-US" altLang="zh-CN"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应用技术说明</a:t>
          </a:r>
          <a:endParaRPr lang="zh-TW" altLang="en-US" sz="2400" b="1" kern="1200" dirty="0">
            <a:solidFill>
              <a:schemeClr val="bg1"/>
            </a:solidFill>
            <a:latin typeface="微軟正黑體" pitchFamily="34" charset="-120"/>
            <a:ea typeface="微軟正黑體" pitchFamily="34" charset="-120"/>
          </a:endParaRPr>
        </a:p>
      </dsp:txBody>
      <dsp:txXfrm rot="10800000">
        <a:off x="1409646" y="1287469"/>
        <a:ext cx="4529735" cy="495138"/>
      </dsp:txXfrm>
    </dsp:sp>
    <dsp:sp modelId="{623401C3-A121-45F9-A797-AF4BB496C807}">
      <dsp:nvSpPr>
        <dsp:cNvPr id="0" name=""/>
        <dsp:cNvSpPr/>
      </dsp:nvSpPr>
      <dsp:spPr>
        <a:xfrm>
          <a:off x="1043308" y="1287469"/>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C8CBCA6-36A9-45CD-B9F6-8A9F272DE6BA}">
      <dsp:nvSpPr>
        <dsp:cNvPr id="0" name=""/>
        <dsp:cNvSpPr/>
      </dsp:nvSpPr>
      <dsp:spPr>
        <a:xfrm rot="10800000">
          <a:off x="1293385" y="1930410"/>
          <a:ext cx="4643489"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軟正黑體" pitchFamily="34" charset="-120"/>
              <a:ea typeface="微軟正黑體" pitchFamily="34" charset="-120"/>
            </a:rPr>
            <a:t>四</a:t>
          </a:r>
          <a:r>
            <a:rPr lang="en-US" altLang="zh-CN"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数据库设计</a:t>
          </a:r>
          <a:endParaRPr lang="zh-TW" altLang="en-US" sz="2400" b="1" kern="1200" dirty="0">
            <a:solidFill>
              <a:schemeClr val="bg1"/>
            </a:solidFill>
            <a:latin typeface="微軟正黑體" pitchFamily="34" charset="-120"/>
            <a:ea typeface="微軟正黑體" pitchFamily="34" charset="-120"/>
          </a:endParaRPr>
        </a:p>
      </dsp:txBody>
      <dsp:txXfrm rot="10800000">
        <a:off x="1417169" y="1930410"/>
        <a:ext cx="4519705" cy="495138"/>
      </dsp:txXfrm>
    </dsp:sp>
    <dsp:sp modelId="{765353C2-C748-415B-BED8-DC7DC44688F0}">
      <dsp:nvSpPr>
        <dsp:cNvPr id="0" name=""/>
        <dsp:cNvSpPr/>
      </dsp:nvSpPr>
      <dsp:spPr>
        <a:xfrm>
          <a:off x="1045816" y="1930410"/>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81BF813-1DDB-4DE0-9D4C-CF5E487B8F42}">
      <dsp:nvSpPr>
        <dsp:cNvPr id="0" name=""/>
        <dsp:cNvSpPr/>
      </dsp:nvSpPr>
      <dsp:spPr>
        <a:xfrm rot="10800000">
          <a:off x="1293385" y="2573351"/>
          <a:ext cx="4643489"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軟正黑體" pitchFamily="34" charset="-120"/>
              <a:ea typeface="微軟正黑體" pitchFamily="34" charset="-120"/>
            </a:rPr>
            <a:t>五</a:t>
          </a:r>
          <a:r>
            <a:rPr lang="en-US" altLang="zh-CN" sz="2400" b="1" kern="1200" dirty="0" smtClean="0">
              <a:solidFill>
                <a:schemeClr val="bg1"/>
              </a:solidFill>
              <a:latin typeface="微軟正黑體" pitchFamily="34" charset="-120"/>
              <a:ea typeface="微軟正黑體" pitchFamily="34" charset="-120"/>
            </a:rPr>
            <a:t>. UI</a:t>
          </a:r>
          <a:r>
            <a:rPr lang="zh-CN" altLang="en-US" sz="2400" b="1" kern="1200" dirty="0" smtClean="0">
              <a:solidFill>
                <a:schemeClr val="bg1"/>
              </a:solidFill>
              <a:latin typeface="微軟正黑體" pitchFamily="34" charset="-120"/>
              <a:ea typeface="微軟正黑體" pitchFamily="34" charset="-120"/>
            </a:rPr>
            <a:t>介绍</a:t>
          </a:r>
          <a:endParaRPr lang="zh-TW" altLang="en-US" sz="2400" b="1" kern="1200" dirty="0">
            <a:solidFill>
              <a:schemeClr val="bg1"/>
            </a:solidFill>
            <a:latin typeface="微軟正黑體" pitchFamily="34" charset="-120"/>
            <a:ea typeface="微軟正黑體" pitchFamily="34" charset="-120"/>
          </a:endParaRPr>
        </a:p>
      </dsp:txBody>
      <dsp:txXfrm rot="10800000">
        <a:off x="1417169" y="2573351"/>
        <a:ext cx="4519705" cy="495138"/>
      </dsp:txXfrm>
    </dsp:sp>
    <dsp:sp modelId="{B9C427B4-4DE6-48BA-B9DF-0E3ECAF24CE0}">
      <dsp:nvSpPr>
        <dsp:cNvPr id="0" name=""/>
        <dsp:cNvSpPr/>
      </dsp:nvSpPr>
      <dsp:spPr>
        <a:xfrm>
          <a:off x="1045816" y="2573351"/>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42BDCF-65C9-4288-AB2D-BC3401F62A72}">
      <dsp:nvSpPr>
        <dsp:cNvPr id="0" name=""/>
        <dsp:cNvSpPr/>
      </dsp:nvSpPr>
      <dsp:spPr>
        <a:xfrm rot="10800000">
          <a:off x="1293385" y="3216293"/>
          <a:ext cx="4643489" cy="495138"/>
        </a:xfrm>
        <a:prstGeom prst="homePlat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18342" tIns="91440" rIns="170688" bIns="91440" numCol="1" spcCol="1270" anchor="ctr" anchorCtr="0">
          <a:noAutofit/>
        </a:bodyPr>
        <a:lstStyle/>
        <a:p>
          <a:pPr lvl="0" algn="l" defTabSz="1066800">
            <a:lnSpc>
              <a:spcPct val="90000"/>
            </a:lnSpc>
            <a:spcBef>
              <a:spcPct val="0"/>
            </a:spcBef>
            <a:spcAft>
              <a:spcPct val="35000"/>
            </a:spcAft>
          </a:pPr>
          <a:r>
            <a:rPr lang="zh-CN" altLang="en-US" sz="2400" b="1" kern="1200" dirty="0" smtClean="0">
              <a:solidFill>
                <a:schemeClr val="bg1"/>
              </a:solidFill>
              <a:latin typeface="微軟正黑體" pitchFamily="34" charset="-120"/>
              <a:ea typeface="微軟正黑體" pitchFamily="34" charset="-120"/>
            </a:rPr>
            <a:t>六</a:t>
          </a:r>
          <a:r>
            <a:rPr lang="en-US" altLang="zh-CN" sz="2400" b="1" kern="1200" dirty="0" smtClean="0">
              <a:solidFill>
                <a:schemeClr val="bg1"/>
              </a:solidFill>
              <a:latin typeface="微軟正黑體" pitchFamily="34" charset="-120"/>
              <a:ea typeface="微軟正黑體" pitchFamily="34" charset="-120"/>
            </a:rPr>
            <a:t>. </a:t>
          </a:r>
          <a:r>
            <a:rPr lang="zh-CN" altLang="en-US" sz="2400" b="1" kern="1200" dirty="0" smtClean="0">
              <a:solidFill>
                <a:schemeClr val="bg1"/>
              </a:solidFill>
              <a:latin typeface="微軟正黑體" pitchFamily="34" charset="-120"/>
              <a:ea typeface="微軟正黑體" pitchFamily="34" charset="-120"/>
            </a:rPr>
            <a:t>代码</a:t>
          </a:r>
          <a:r>
            <a:rPr lang="en-US" altLang="zh-CN" sz="2400" b="1" kern="1200" dirty="0" smtClean="0">
              <a:solidFill>
                <a:schemeClr val="bg1"/>
              </a:solidFill>
              <a:latin typeface="微軟正黑體" pitchFamily="34" charset="-120"/>
              <a:ea typeface="微軟正黑體" pitchFamily="34" charset="-120"/>
            </a:rPr>
            <a:t>Review</a:t>
          </a:r>
          <a:endParaRPr lang="zh-TW" altLang="en-US" sz="2400" b="1" kern="1200" dirty="0">
            <a:solidFill>
              <a:schemeClr val="bg1"/>
            </a:solidFill>
            <a:latin typeface="微軟正黑體" pitchFamily="34" charset="-120"/>
            <a:ea typeface="微軟正黑體" pitchFamily="34" charset="-120"/>
          </a:endParaRPr>
        </a:p>
      </dsp:txBody>
      <dsp:txXfrm rot="10800000">
        <a:off x="1417169" y="3216293"/>
        <a:ext cx="4519705" cy="495138"/>
      </dsp:txXfrm>
    </dsp:sp>
    <dsp:sp modelId="{AFC4790F-66B8-49C4-96B2-05E334C37662}">
      <dsp:nvSpPr>
        <dsp:cNvPr id="0" name=""/>
        <dsp:cNvSpPr/>
      </dsp:nvSpPr>
      <dsp:spPr>
        <a:xfrm>
          <a:off x="1045816" y="3216293"/>
          <a:ext cx="495138" cy="495138"/>
        </a:xfrm>
        <a:prstGeom prst="ellipse">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zh-TW" altLang="en-US"/>
          </a:p>
        </p:txBody>
      </p:sp>
      <p:sp>
        <p:nvSpPr>
          <p:cNvPr id="3" name="日期版面配置區 2"/>
          <p:cNvSpPr>
            <a:spLocks noGrp="1"/>
          </p:cNvSpPr>
          <p:nvPr>
            <p:ph type="dt" sz="quarter" idx="1"/>
          </p:nvPr>
        </p:nvSpPr>
        <p:spPr>
          <a:xfrm>
            <a:off x="3850443" y="0"/>
            <a:ext cx="2945659" cy="496411"/>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1137CBC3-F16B-499A-A37C-881E7027162C}" type="datetimeFigureOut">
              <a:rPr lang="zh-TW" altLang="en-US"/>
              <a:pPr>
                <a:defRPr/>
              </a:pPr>
              <a:t>2019/4/16</a:t>
            </a:fld>
            <a:endParaRPr lang="zh-TW" altLang="en-US"/>
          </a:p>
        </p:txBody>
      </p:sp>
      <p:sp>
        <p:nvSpPr>
          <p:cNvPr id="4" name="頁尾版面配置區 3"/>
          <p:cNvSpPr>
            <a:spLocks noGrp="1"/>
          </p:cNvSpPr>
          <p:nvPr>
            <p:ph type="ftr" sz="quarter" idx="2"/>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zh-TW" altLang="en-US"/>
          </a:p>
        </p:txBody>
      </p:sp>
      <p:sp>
        <p:nvSpPr>
          <p:cNvPr id="5" name="投影片編號版面配置區 4"/>
          <p:cNvSpPr>
            <a:spLocks noGrp="1"/>
          </p:cNvSpPr>
          <p:nvPr>
            <p:ph type="sldNum" sz="quarter" idx="3"/>
          </p:nvPr>
        </p:nvSpPr>
        <p:spPr>
          <a:xfrm>
            <a:off x="3850443" y="9430091"/>
            <a:ext cx="2945659" cy="496411"/>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44F787EF-10C6-402B-9063-FBE69D24A007}" type="slidenum">
              <a:rPr lang="zh-TW" altLang="en-US"/>
              <a:pPr>
                <a:defRPr/>
              </a:pPr>
              <a:t>‹#›</a:t>
            </a:fld>
            <a:endParaRPr lang="zh-TW" altLang="en-US"/>
          </a:p>
        </p:txBody>
      </p:sp>
    </p:spTree>
    <p:extLst>
      <p:ext uri="{BB962C8B-B14F-4D97-AF65-F5344CB8AC3E}">
        <p14:creationId xmlns:p14="http://schemas.microsoft.com/office/powerpoint/2010/main" val="990985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5659" cy="496411"/>
          </a:xfrm>
          <a:prstGeom prst="rect">
            <a:avLst/>
          </a:prstGeom>
        </p:spPr>
        <p:txBody>
          <a:bodyPr vert="horz" lIns="91440" tIns="45720" rIns="91440" bIns="45720" rtlCol="0"/>
          <a:lstStyle>
            <a:lvl1pPr algn="l" fontAlgn="auto">
              <a:spcBef>
                <a:spcPts val="0"/>
              </a:spcBef>
              <a:spcAft>
                <a:spcPts val="0"/>
              </a:spcAft>
              <a:defRPr kumimoji="0" sz="1200">
                <a:latin typeface="+mn-lt"/>
                <a:ea typeface="+mn-ea"/>
                <a:cs typeface="+mn-cs"/>
              </a:defRPr>
            </a:lvl1pPr>
          </a:lstStyle>
          <a:p>
            <a:pPr>
              <a:defRPr/>
            </a:pPr>
            <a:endParaRPr lang="zh-TW" altLang="en-US"/>
          </a:p>
        </p:txBody>
      </p:sp>
      <p:sp>
        <p:nvSpPr>
          <p:cNvPr id="3" name="日期版面配置區 2"/>
          <p:cNvSpPr>
            <a:spLocks noGrp="1"/>
          </p:cNvSpPr>
          <p:nvPr>
            <p:ph type="dt" idx="1"/>
          </p:nvPr>
        </p:nvSpPr>
        <p:spPr>
          <a:xfrm>
            <a:off x="3850443" y="0"/>
            <a:ext cx="2945659" cy="496411"/>
          </a:xfrm>
          <a:prstGeom prst="rect">
            <a:avLst/>
          </a:prstGeom>
        </p:spPr>
        <p:txBody>
          <a:bodyPr vert="horz" lIns="91440" tIns="45720" rIns="91440" bIns="45720" rtlCol="0"/>
          <a:lstStyle>
            <a:lvl1pPr algn="r" fontAlgn="auto">
              <a:spcBef>
                <a:spcPts val="0"/>
              </a:spcBef>
              <a:spcAft>
                <a:spcPts val="0"/>
              </a:spcAft>
              <a:defRPr kumimoji="0" sz="1200">
                <a:latin typeface="+mn-lt"/>
                <a:ea typeface="+mn-ea"/>
                <a:cs typeface="+mn-cs"/>
              </a:defRPr>
            </a:lvl1pPr>
          </a:lstStyle>
          <a:p>
            <a:pPr>
              <a:defRPr/>
            </a:pPr>
            <a:fld id="{B7EF91B3-2350-4580-B5F6-5A8D8C62424D}" type="datetimeFigureOut">
              <a:rPr lang="zh-TW" altLang="en-US"/>
              <a:pPr>
                <a:defRPr/>
              </a:pPr>
              <a:t>2019/4/16</a:t>
            </a:fld>
            <a:endParaRPr lang="zh-TW" altLang="en-US"/>
          </a:p>
        </p:txBody>
      </p:sp>
      <p:sp>
        <p:nvSpPr>
          <p:cNvPr id="4" name="投影片圖像版面配置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zh-TW" altLang="en-US" noProof="0"/>
          </a:p>
        </p:txBody>
      </p:sp>
      <p:sp>
        <p:nvSpPr>
          <p:cNvPr id="5" name="備忘稿版面配置區 4"/>
          <p:cNvSpPr>
            <a:spLocks noGrp="1"/>
          </p:cNvSpPr>
          <p:nvPr>
            <p:ph type="body" sz="quarter" idx="3"/>
          </p:nvPr>
        </p:nvSpPr>
        <p:spPr>
          <a:xfrm>
            <a:off x="679768" y="4715907"/>
            <a:ext cx="5438140" cy="4467701"/>
          </a:xfrm>
          <a:prstGeom prst="rect">
            <a:avLst/>
          </a:prstGeom>
        </p:spPr>
        <p:txBody>
          <a:bodyPr vert="horz" wrap="square" lIns="91440" tIns="45720" rIns="91440" bIns="45720" numCol="1" anchor="t" anchorCtr="0" compatLnSpc="1">
            <a:prstTxWarp prst="textNoShape">
              <a:avLst/>
            </a:prstTxWarp>
          </a:body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p>
        </p:txBody>
      </p:sp>
      <p:sp>
        <p:nvSpPr>
          <p:cNvPr id="6" name="頁尾版面配置區 5"/>
          <p:cNvSpPr>
            <a:spLocks noGrp="1"/>
          </p:cNvSpPr>
          <p:nvPr>
            <p:ph type="ftr" sz="quarter" idx="4"/>
          </p:nvPr>
        </p:nvSpPr>
        <p:spPr>
          <a:xfrm>
            <a:off x="0" y="9430091"/>
            <a:ext cx="2945659" cy="496411"/>
          </a:xfrm>
          <a:prstGeom prst="rect">
            <a:avLst/>
          </a:prstGeom>
        </p:spPr>
        <p:txBody>
          <a:bodyPr vert="horz" lIns="91440" tIns="45720" rIns="91440" bIns="45720" rtlCol="0" anchor="b"/>
          <a:lstStyle>
            <a:lvl1pPr algn="l" fontAlgn="auto">
              <a:spcBef>
                <a:spcPts val="0"/>
              </a:spcBef>
              <a:spcAft>
                <a:spcPts val="0"/>
              </a:spcAft>
              <a:defRPr kumimoji="0" sz="1200">
                <a:latin typeface="+mn-lt"/>
                <a:ea typeface="+mn-ea"/>
                <a:cs typeface="+mn-cs"/>
              </a:defRPr>
            </a:lvl1pPr>
          </a:lstStyle>
          <a:p>
            <a:pPr>
              <a:defRPr/>
            </a:pPr>
            <a:endParaRPr lang="zh-TW" altLang="en-US"/>
          </a:p>
        </p:txBody>
      </p:sp>
      <p:sp>
        <p:nvSpPr>
          <p:cNvPr id="7" name="投影片編號版面配置區 6"/>
          <p:cNvSpPr>
            <a:spLocks noGrp="1"/>
          </p:cNvSpPr>
          <p:nvPr>
            <p:ph type="sldNum" sz="quarter" idx="5"/>
          </p:nvPr>
        </p:nvSpPr>
        <p:spPr>
          <a:xfrm>
            <a:off x="3850443" y="9430091"/>
            <a:ext cx="2945659" cy="496411"/>
          </a:xfrm>
          <a:prstGeom prst="rect">
            <a:avLst/>
          </a:prstGeom>
        </p:spPr>
        <p:txBody>
          <a:bodyPr vert="horz" lIns="91440" tIns="45720" rIns="91440" bIns="45720" rtlCol="0" anchor="b"/>
          <a:lstStyle>
            <a:lvl1pPr algn="r" fontAlgn="auto">
              <a:spcBef>
                <a:spcPts val="0"/>
              </a:spcBef>
              <a:spcAft>
                <a:spcPts val="0"/>
              </a:spcAft>
              <a:defRPr kumimoji="0" sz="1200">
                <a:latin typeface="+mn-lt"/>
                <a:ea typeface="+mn-ea"/>
                <a:cs typeface="+mn-cs"/>
              </a:defRPr>
            </a:lvl1pPr>
          </a:lstStyle>
          <a:p>
            <a:pPr>
              <a:defRPr/>
            </a:pPr>
            <a:fld id="{D4065FC7-32F4-46B0-A46D-B7C6CF8829AB}" type="slidenum">
              <a:rPr lang="zh-TW" altLang="en-US"/>
              <a:pPr>
                <a:defRPr/>
              </a:pPr>
              <a:t>‹#›</a:t>
            </a:fld>
            <a:endParaRPr lang="zh-TW" altLang="en-US"/>
          </a:p>
        </p:txBody>
      </p:sp>
    </p:spTree>
    <p:extLst>
      <p:ext uri="{BB962C8B-B14F-4D97-AF65-F5344CB8AC3E}">
        <p14:creationId xmlns:p14="http://schemas.microsoft.com/office/powerpoint/2010/main" val="267093561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mn-lt"/>
        <a:ea typeface="+mn-ea"/>
        <a:cs typeface="+mn-cs"/>
      </a:defRPr>
    </a:lvl1pPr>
    <a:lvl2pPr marL="457200" algn="l" rtl="0" eaLnBrk="0" fontAlgn="base" hangingPunct="0">
      <a:spcBef>
        <a:spcPct val="30000"/>
      </a:spcBef>
      <a:spcAft>
        <a:spcPct val="0"/>
      </a:spcAft>
      <a:defRPr kumimoji="1" sz="1200" kern="1200">
        <a:solidFill>
          <a:schemeClr val="tx1"/>
        </a:solidFill>
        <a:latin typeface="+mn-lt"/>
        <a:ea typeface="+mn-ea"/>
        <a:cs typeface="+mn-cs"/>
      </a:defRPr>
    </a:lvl2pPr>
    <a:lvl3pPr marL="914400" algn="l" rtl="0" eaLnBrk="0" fontAlgn="base" hangingPunct="0">
      <a:spcBef>
        <a:spcPct val="30000"/>
      </a:spcBef>
      <a:spcAft>
        <a:spcPct val="0"/>
      </a:spcAft>
      <a:defRPr kumimoji="1" sz="1200" kern="1200">
        <a:solidFill>
          <a:schemeClr val="tx1"/>
        </a:solidFill>
        <a:latin typeface="+mn-lt"/>
        <a:ea typeface="+mn-ea"/>
        <a:cs typeface="+mn-cs"/>
      </a:defRPr>
    </a:lvl3pPr>
    <a:lvl4pPr marL="1371600" algn="l" rtl="0" eaLnBrk="0" fontAlgn="base" hangingPunct="0">
      <a:spcBef>
        <a:spcPct val="30000"/>
      </a:spcBef>
      <a:spcAft>
        <a:spcPct val="0"/>
      </a:spcAft>
      <a:defRPr kumimoji="1" sz="1200" kern="1200">
        <a:solidFill>
          <a:schemeClr val="tx1"/>
        </a:solidFill>
        <a:latin typeface="+mn-lt"/>
        <a:ea typeface="+mn-ea"/>
        <a:cs typeface="+mn-cs"/>
      </a:defRPr>
    </a:lvl4pPr>
    <a:lvl5pPr marL="1828800" algn="l" rtl="0" eaLnBrk="0" fontAlgn="base" hangingPunct="0">
      <a:spcBef>
        <a:spcPct val="30000"/>
      </a:spcBef>
      <a:spcAft>
        <a:spcPct val="0"/>
      </a:spcAft>
      <a:defRPr kumimoji="1"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endParaRPr lang="zh-TW" altLang="en-US"/>
          </a:p>
        </p:txBody>
      </p:sp>
      <p:sp>
        <p:nvSpPr>
          <p:cNvPr id="4" name="投影片編號版面配置區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D53DA8-C40B-47F7-B4C1-9BC3EE925F37}" type="slidenum">
              <a:rPr kumimoji="0" lang="zh-TW" altLang="en-US" sz="1200" b="0" i="0" u="none" strike="noStrike" kern="1200" cap="none" spc="0" normalizeH="0" baseline="0" noProof="0" smtClean="0">
                <a:ln>
                  <a:noFill/>
                </a:ln>
                <a:solidFill>
                  <a:prstClr val="black"/>
                </a:solidFill>
                <a:effectLst/>
                <a:uLnTx/>
                <a:uFillTx/>
                <a:latin typeface="Calibri"/>
                <a:ea typeface="新細明體" panose="02020500000000000000"/>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TW" altLang="en-US" sz="1200" b="0" i="0" u="none" strike="noStrike" kern="1200" cap="none" spc="0" normalizeH="0" baseline="0" noProof="0">
              <a:ln>
                <a:noFill/>
              </a:ln>
              <a:solidFill>
                <a:prstClr val="black"/>
              </a:solidFill>
              <a:effectLst/>
              <a:uLnTx/>
              <a:uFillTx/>
              <a:latin typeface="Calibri"/>
              <a:ea typeface="新細明體" panose="02020500000000000000"/>
              <a:cs typeface="+mn-cs"/>
            </a:endParaRPr>
          </a:p>
        </p:txBody>
      </p:sp>
    </p:spTree>
    <p:extLst>
      <p:ext uri="{BB962C8B-B14F-4D97-AF65-F5344CB8AC3E}">
        <p14:creationId xmlns:p14="http://schemas.microsoft.com/office/powerpoint/2010/main" val="1472502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TextEdit="1"/>
          </p:cNvSpPr>
          <p:nvPr>
            <p:ph type="sldImg"/>
          </p:nvPr>
        </p:nvSpPr>
        <p:spPr bwMode="auto">
          <a:noFill/>
          <a:ln>
            <a:solidFill>
              <a:srgbClr val="000000"/>
            </a:solidFill>
            <a:miter lim="800000"/>
            <a:headEnd/>
            <a:tailEnd/>
          </a:ln>
        </p:spPr>
      </p:sp>
      <p:sp>
        <p:nvSpPr>
          <p:cNvPr id="27651" name="Rectangle 3"/>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TW" altLang="en-US" smtClean="0"/>
          </a:p>
        </p:txBody>
      </p:sp>
    </p:spTree>
    <p:extLst>
      <p:ext uri="{BB962C8B-B14F-4D97-AF65-F5344CB8AC3E}">
        <p14:creationId xmlns:p14="http://schemas.microsoft.com/office/powerpoint/2010/main" val="15387932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Page">
    <p:spTree>
      <p:nvGrpSpPr>
        <p:cNvPr id="1" name=""/>
        <p:cNvGrpSpPr/>
        <p:nvPr/>
      </p:nvGrpSpPr>
      <p:grpSpPr>
        <a:xfrm>
          <a:off x="0" y="0"/>
          <a:ext cx="0" cy="0"/>
          <a:chOff x="0" y="0"/>
          <a:chExt cx="0" cy="0"/>
        </a:xfrm>
      </p:grpSpPr>
      <p:pic>
        <p:nvPicPr>
          <p:cNvPr id="4" name="Picture 9" descr="Cover_16 9_hand_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0" y="0"/>
            <a:ext cx="457081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標題 1"/>
          <p:cNvSpPr>
            <a:spLocks noGrp="1"/>
          </p:cNvSpPr>
          <p:nvPr>
            <p:ph type="ctrTitle"/>
          </p:nvPr>
        </p:nvSpPr>
        <p:spPr>
          <a:xfrm>
            <a:off x="238125" y="838201"/>
            <a:ext cx="4181476" cy="1258838"/>
          </a:xfrm>
        </p:spPr>
        <p:txBody>
          <a:bodyPr>
            <a:noAutofit/>
          </a:bodyPr>
          <a:lstStyle>
            <a:lvl1pPr algn="l">
              <a:defRPr sz="3600" baseline="0">
                <a:solidFill>
                  <a:srgbClr val="0087DC"/>
                </a:solidFill>
                <a:latin typeface="Arial" pitchFamily="34" charset="0"/>
                <a:cs typeface="Arial" pitchFamily="34" charset="0"/>
              </a:defRPr>
            </a:lvl1pPr>
          </a:lstStyle>
          <a:p>
            <a:r>
              <a:rPr lang="zh-TW" altLang="en-US" smtClean="0"/>
              <a:t>按一下以編輯母片標題樣式</a:t>
            </a:r>
            <a:endParaRPr lang="zh-TW" altLang="en-US" dirty="0"/>
          </a:p>
        </p:txBody>
      </p:sp>
      <p:sp>
        <p:nvSpPr>
          <p:cNvPr id="3" name="副標題 2"/>
          <p:cNvSpPr>
            <a:spLocks noGrp="1"/>
          </p:cNvSpPr>
          <p:nvPr>
            <p:ph type="subTitle" idx="1"/>
          </p:nvPr>
        </p:nvSpPr>
        <p:spPr>
          <a:xfrm>
            <a:off x="321297" y="4227934"/>
            <a:ext cx="3818656" cy="540060"/>
          </a:xfrm>
        </p:spPr>
        <p:txBody>
          <a:bodyPr anchor="b">
            <a:normAutofit/>
          </a:bodyPr>
          <a:lstStyle>
            <a:lvl1pPr marL="0" indent="0" algn="l">
              <a:buNone/>
              <a:defRPr sz="2000" baseline="0">
                <a:solidFill>
                  <a:schemeClr val="tx1"/>
                </a:solidFill>
              </a:defRPr>
            </a:lvl1pPr>
            <a:lvl2pPr marL="457178" indent="0" algn="ctr">
              <a:buNone/>
              <a:defRPr>
                <a:solidFill>
                  <a:schemeClr val="tx1">
                    <a:tint val="75000"/>
                  </a:schemeClr>
                </a:solidFill>
              </a:defRPr>
            </a:lvl2pPr>
            <a:lvl3pPr marL="914355" indent="0" algn="ctr">
              <a:buNone/>
              <a:defRPr>
                <a:solidFill>
                  <a:schemeClr val="tx1">
                    <a:tint val="75000"/>
                  </a:schemeClr>
                </a:solidFill>
              </a:defRPr>
            </a:lvl3pPr>
            <a:lvl4pPr marL="1371532" indent="0" algn="ctr">
              <a:buNone/>
              <a:defRPr>
                <a:solidFill>
                  <a:schemeClr val="tx1">
                    <a:tint val="75000"/>
                  </a:schemeClr>
                </a:solidFill>
              </a:defRPr>
            </a:lvl4pPr>
            <a:lvl5pPr marL="1828709" indent="0" algn="ctr">
              <a:buNone/>
              <a:defRPr>
                <a:solidFill>
                  <a:schemeClr val="tx1">
                    <a:tint val="75000"/>
                  </a:schemeClr>
                </a:solidFill>
              </a:defRPr>
            </a:lvl5pPr>
            <a:lvl6pPr marL="2285886" indent="0" algn="ctr">
              <a:buNone/>
              <a:defRPr>
                <a:solidFill>
                  <a:schemeClr val="tx1">
                    <a:tint val="75000"/>
                  </a:schemeClr>
                </a:solidFill>
              </a:defRPr>
            </a:lvl6pPr>
            <a:lvl7pPr marL="2743064" indent="0" algn="ctr">
              <a:buNone/>
              <a:defRPr>
                <a:solidFill>
                  <a:schemeClr val="tx1">
                    <a:tint val="75000"/>
                  </a:schemeClr>
                </a:solidFill>
              </a:defRPr>
            </a:lvl7pPr>
            <a:lvl8pPr marL="3200240" indent="0" algn="ctr">
              <a:buNone/>
              <a:defRPr>
                <a:solidFill>
                  <a:schemeClr val="tx1">
                    <a:tint val="75000"/>
                  </a:schemeClr>
                </a:solidFill>
              </a:defRPr>
            </a:lvl8pPr>
            <a:lvl9pPr marL="3657418" indent="0" algn="ctr">
              <a:buNone/>
              <a:defRPr>
                <a:solidFill>
                  <a:schemeClr val="tx1">
                    <a:tint val="75000"/>
                  </a:schemeClr>
                </a:solidFill>
              </a:defRPr>
            </a:lvl9pPr>
          </a:lstStyle>
          <a:p>
            <a:r>
              <a:rPr lang="zh-TW" altLang="en-US" smtClean="0"/>
              <a:t>按一下以編輯母片副標題樣式</a:t>
            </a:r>
            <a:endParaRPr lang="en-US" altLang="zh-TW" dirty="0" smtClean="0"/>
          </a:p>
        </p:txBody>
      </p:sp>
      <p:pic>
        <p:nvPicPr>
          <p:cNvPr id="5" name="Picture 9" descr="Cover_16 9_hand_2"/>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4572010" y="0"/>
            <a:ext cx="45704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2835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450"/>
          </a:xfrm>
        </p:spPr>
        <p:txBody>
          <a:bodyPr anchor="b"/>
          <a:lstStyle>
            <a:lvl1pPr algn="l">
              <a:defRPr sz="2000" b="1"/>
            </a:lvl1pPr>
          </a:lstStyle>
          <a:p>
            <a:r>
              <a:rPr lang="zh-TW" altLang="en-US" smtClean="0"/>
              <a:t>按一下以編輯母片標題樣式</a:t>
            </a:r>
            <a:endParaRPr lang="en-US"/>
          </a:p>
        </p:txBody>
      </p:sp>
      <p:sp>
        <p:nvSpPr>
          <p:cNvPr id="3" name="Picture Placeholder 2"/>
          <p:cNvSpPr>
            <a:spLocks noGrp="1"/>
          </p:cNvSpPr>
          <p:nvPr>
            <p:ph type="pic" idx="1"/>
          </p:nvPr>
        </p:nvSpPr>
        <p:spPr>
          <a:xfrm>
            <a:off x="1792288" y="460375"/>
            <a:ext cx="5486400" cy="3086100"/>
          </a:xfrm>
        </p:spPr>
        <p:txBody>
          <a:bodyPr/>
          <a:lstStyle>
            <a:lvl1pPr marL="0" indent="0">
              <a:buNone/>
              <a:defRPr sz="3200"/>
            </a:lvl1pPr>
            <a:lvl2pPr marL="457178" indent="0">
              <a:buNone/>
              <a:defRPr sz="2800"/>
            </a:lvl2pPr>
            <a:lvl3pPr marL="914355" indent="0">
              <a:buNone/>
              <a:defRPr sz="2400"/>
            </a:lvl3pPr>
            <a:lvl4pPr marL="1371532" indent="0">
              <a:buNone/>
              <a:defRPr sz="2000"/>
            </a:lvl4pPr>
            <a:lvl5pPr marL="1828709" indent="0">
              <a:buNone/>
              <a:defRPr sz="2000"/>
            </a:lvl5pPr>
            <a:lvl6pPr marL="2285886" indent="0">
              <a:buNone/>
              <a:defRPr sz="2000"/>
            </a:lvl6pPr>
            <a:lvl7pPr marL="2743064" indent="0">
              <a:buNone/>
              <a:defRPr sz="2000"/>
            </a:lvl7pPr>
            <a:lvl8pPr marL="3200240" indent="0">
              <a:buNone/>
              <a:defRPr sz="2000"/>
            </a:lvl8pPr>
            <a:lvl9pPr marL="3657418" indent="0">
              <a:buNone/>
              <a:defRPr sz="2000"/>
            </a:lvl9pPr>
          </a:lstStyle>
          <a:p>
            <a:pPr lvl="0"/>
            <a:r>
              <a:rPr lang="zh-TW" altLang="en-US" noProof="0" smtClean="0"/>
              <a:t>按一下圖示以新增圖片</a:t>
            </a:r>
            <a:endParaRPr lang="en-US" noProof="0" smtClean="0"/>
          </a:p>
        </p:txBody>
      </p:sp>
      <p:sp>
        <p:nvSpPr>
          <p:cNvPr id="4" name="Text Placeholder 3"/>
          <p:cNvSpPr>
            <a:spLocks noGrp="1"/>
          </p:cNvSpPr>
          <p:nvPr>
            <p:ph type="body" sz="half" idx="2"/>
          </p:nvPr>
        </p:nvSpPr>
        <p:spPr>
          <a:xfrm>
            <a:off x="1792288" y="4025901"/>
            <a:ext cx="5486400" cy="603250"/>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TW" altLang="en-US" smtClean="0"/>
              <a:t>按一下以編輯母片文字樣式</a:t>
            </a:r>
          </a:p>
        </p:txBody>
      </p:sp>
      <p:sp>
        <p:nvSpPr>
          <p:cNvPr id="5"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C3BB383C-E5A8-4D52-9FFE-F968CA331BE5}"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203996577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Insert Page">
    <p:spTree>
      <p:nvGrpSpPr>
        <p:cNvPr id="1" name=""/>
        <p:cNvGrpSpPr/>
        <p:nvPr/>
      </p:nvGrpSpPr>
      <p:grpSpPr>
        <a:xfrm>
          <a:off x="0" y="0"/>
          <a:ext cx="0" cy="0"/>
          <a:chOff x="0" y="0"/>
          <a:chExt cx="0" cy="0"/>
        </a:xfrm>
      </p:grpSpPr>
      <p:sp>
        <p:nvSpPr>
          <p:cNvPr id="4" name="文字方塊 10"/>
          <p:cNvSpPr txBox="1">
            <a:spLocks noChangeArrowheads="1"/>
          </p:cNvSpPr>
          <p:nvPr/>
        </p:nvSpPr>
        <p:spPr bwMode="auto">
          <a:xfrm>
            <a:off x="198836" y="4911568"/>
            <a:ext cx="16549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fontAlgn="auto" hangingPunct="1">
              <a:spcBef>
                <a:spcPts val="0"/>
              </a:spcBef>
              <a:spcAft>
                <a:spcPts val="0"/>
              </a:spcAft>
              <a:defRPr/>
            </a:pPr>
            <a:r>
              <a:rPr kumimoji="0" lang="en-US" altLang="zh-TW" sz="1000" smtClean="0">
                <a:solidFill>
                  <a:srgbClr val="4D4D4D"/>
                </a:solidFill>
              </a:rPr>
              <a:t>Delta Confidential</a:t>
            </a:r>
            <a:endParaRPr kumimoji="0" lang="zh-TW" altLang="en-US" sz="1000" smtClean="0">
              <a:solidFill>
                <a:srgbClr val="4D4D4D"/>
              </a:solidFill>
            </a:endParaRPr>
          </a:p>
        </p:txBody>
      </p:sp>
      <p:pic>
        <p:nvPicPr>
          <p:cNvPr id="5" name="Picture 8" descr="delta_logo"/>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6942" y="323851"/>
            <a:ext cx="1369219" cy="4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字版面配置區 3"/>
          <p:cNvSpPr>
            <a:spLocks noGrp="1"/>
          </p:cNvSpPr>
          <p:nvPr>
            <p:ph type="body" sz="half" idx="2"/>
          </p:nvPr>
        </p:nvSpPr>
        <p:spPr>
          <a:xfrm>
            <a:off x="2195736" y="1815666"/>
            <a:ext cx="6264696" cy="2484276"/>
          </a:xfrm>
        </p:spPr>
        <p:txBody>
          <a:bodyPr>
            <a:normAutofit/>
          </a:bodyPr>
          <a:lstStyle>
            <a:lvl1pPr marL="285736" indent="-285736">
              <a:lnSpc>
                <a:spcPct val="100000"/>
              </a:lnSpc>
              <a:spcBef>
                <a:spcPts val="2200"/>
              </a:spcBef>
              <a:buFont typeface="Arial" pitchFamily="34" charset="0"/>
              <a:buChar char="•"/>
              <a:defRPr sz="2800">
                <a:solidFill>
                  <a:schemeClr val="tx1"/>
                </a:solidFill>
                <a:latin typeface="Arial" pitchFamily="34" charset="0"/>
                <a:cs typeface="Arial" pitchFamily="34" charset="0"/>
              </a:defRPr>
            </a:lvl1pPr>
            <a:lvl2pPr marL="457178" indent="0">
              <a:buNone/>
              <a:defRPr sz="2800">
                <a:solidFill>
                  <a:schemeClr val="tx1"/>
                </a:solidFill>
              </a:defRPr>
            </a:lvl2pPr>
            <a:lvl3pPr marL="914355" indent="0">
              <a:buNone/>
              <a:defRPr sz="2800">
                <a:solidFill>
                  <a:schemeClr val="tx1"/>
                </a:solidFill>
              </a:defRPr>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TW" altLang="en-US" smtClean="0"/>
              <a:t>按一下以編輯母片文字樣式</a:t>
            </a:r>
          </a:p>
        </p:txBody>
      </p:sp>
      <p:sp>
        <p:nvSpPr>
          <p:cNvPr id="10" name="標題 1"/>
          <p:cNvSpPr>
            <a:spLocks noGrp="1"/>
          </p:cNvSpPr>
          <p:nvPr>
            <p:ph type="ctrTitle"/>
          </p:nvPr>
        </p:nvSpPr>
        <p:spPr>
          <a:xfrm>
            <a:off x="2123728" y="303498"/>
            <a:ext cx="6334472" cy="1188132"/>
          </a:xfrm>
        </p:spPr>
        <p:txBody>
          <a:bodyPr>
            <a:noAutofit/>
          </a:bodyPr>
          <a:lstStyle>
            <a:lvl1pPr algn="l">
              <a:defRPr sz="3200" baseline="0">
                <a:solidFill>
                  <a:srgbClr val="0087DC"/>
                </a:solidFill>
                <a:latin typeface="Arial" pitchFamily="34" charset="0"/>
                <a:cs typeface="Arial" pitchFamily="34" charset="0"/>
              </a:defRPr>
            </a:lvl1pPr>
          </a:lstStyle>
          <a:p>
            <a:r>
              <a:rPr lang="zh-TW" altLang="en-US" smtClean="0"/>
              <a:t>按一下以編輯母片標題樣式</a:t>
            </a:r>
            <a:endParaRPr lang="zh-TW" altLang="en-US" dirty="0"/>
          </a:p>
        </p:txBody>
      </p:sp>
      <p:sp>
        <p:nvSpPr>
          <p:cNvPr id="6" name="投影片編號版面配置區 5"/>
          <p:cNvSpPr>
            <a:spLocks noGrp="1"/>
          </p:cNvSpPr>
          <p:nvPr>
            <p:ph type="sldNum" sz="quarter" idx="10"/>
          </p:nvPr>
        </p:nvSpPr>
        <p:spPr>
          <a:xfrm>
            <a:off x="8172451" y="4743451"/>
            <a:ext cx="720329" cy="244079"/>
          </a:xfrm>
          <a:prstGeom prst="rect">
            <a:avLst/>
          </a:prstGeom>
        </p:spPr>
        <p:txBody>
          <a:bodyPr/>
          <a:lstStyle>
            <a:lvl1pPr algn="r">
              <a:defRPr/>
            </a:lvl1pPr>
          </a:lstStyle>
          <a:p>
            <a:pPr>
              <a:defRPr/>
            </a:pPr>
            <a:fld id="{D1D477E3-9576-4645-B831-782CD4BBE1D9}"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
        <p:nvSpPr>
          <p:cNvPr id="7" name="文字方塊 10"/>
          <p:cNvSpPr txBox="1">
            <a:spLocks noChangeArrowheads="1"/>
          </p:cNvSpPr>
          <p:nvPr userDrawn="1"/>
        </p:nvSpPr>
        <p:spPr bwMode="auto">
          <a:xfrm>
            <a:off x="198439" y="4911578"/>
            <a:ext cx="1655762" cy="246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7" rIns="91432" bIns="45717" anchor="b">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r>
              <a:rPr kumimoji="0" lang="en-US" altLang="zh-TW" sz="1000">
                <a:solidFill>
                  <a:srgbClr val="4D4D4D"/>
                </a:solidFill>
              </a:rPr>
              <a:t>Delta Confidential</a:t>
            </a:r>
            <a:endParaRPr kumimoji="0" lang="zh-TW" altLang="en-US" sz="1000">
              <a:solidFill>
                <a:srgbClr val="4D4D4D"/>
              </a:solidFill>
            </a:endParaRPr>
          </a:p>
        </p:txBody>
      </p:sp>
      <p:pic>
        <p:nvPicPr>
          <p:cNvPr id="8" name="Picture 8" descr="delta_logo"/>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287340" y="323850"/>
            <a:ext cx="1368425"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28031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89874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06928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24158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4147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6179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990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34752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400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8615"/>
            <a:ext cx="7772400" cy="1101725"/>
          </a:xfrm>
        </p:spPr>
        <p:txBody>
          <a:bodyPr/>
          <a:lstStyle/>
          <a:p>
            <a:r>
              <a:rPr lang="zh-TW" altLang="en-US" smtClean="0"/>
              <a:t>按一下以編輯母片標題樣式</a:t>
            </a:r>
            <a:endParaRPr lang="en-US" dirty="0"/>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457178" indent="0" algn="ctr">
              <a:buNone/>
              <a:defRPr/>
            </a:lvl2pPr>
            <a:lvl3pPr marL="914355" indent="0" algn="ctr">
              <a:buNone/>
              <a:defRPr/>
            </a:lvl3pPr>
            <a:lvl4pPr marL="1371532" indent="0" algn="ctr">
              <a:buNone/>
              <a:defRPr/>
            </a:lvl4pPr>
            <a:lvl5pPr marL="1828709" indent="0" algn="ctr">
              <a:buNone/>
              <a:defRPr/>
            </a:lvl5pPr>
            <a:lvl6pPr marL="2285886" indent="0" algn="ctr">
              <a:buNone/>
              <a:defRPr/>
            </a:lvl6pPr>
            <a:lvl7pPr marL="2743064" indent="0" algn="ctr">
              <a:buNone/>
              <a:defRPr/>
            </a:lvl7pPr>
            <a:lvl8pPr marL="3200240" indent="0" algn="ctr">
              <a:buNone/>
              <a:defRPr/>
            </a:lvl8pPr>
            <a:lvl9pPr marL="3657418" indent="0" algn="ctr">
              <a:buNone/>
              <a:defRPr/>
            </a:lvl9pPr>
          </a:lstStyle>
          <a:p>
            <a:r>
              <a:rPr lang="zh-TW" altLang="en-US" smtClean="0"/>
              <a:t>按一下以編輯母片副標題樣式</a:t>
            </a:r>
            <a:endParaRPr lang="en-US" dirty="0"/>
          </a:p>
        </p:txBody>
      </p:sp>
      <p:sp>
        <p:nvSpPr>
          <p:cNvPr id="4"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6142C055-10E5-4947-8C47-E55DF2B00418}"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27362539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81440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59233888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Inser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52529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847741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323443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9683673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09074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94457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3" name="圖片 3"/>
          <p:cNvPicPr>
            <a:picLocks noChangeAspect="1"/>
          </p:cNvPicPr>
          <p:nvPr userDrawn="1"/>
        </p:nvPicPr>
        <p:blipFill>
          <a:blip r:embed="rId2" cstate="print"/>
          <a:srcRect/>
          <a:stretch>
            <a:fillRect/>
          </a:stretch>
        </p:blipFill>
        <p:spPr bwMode="auto">
          <a:xfrm>
            <a:off x="3176" y="0"/>
            <a:ext cx="9140825" cy="5142310"/>
          </a:xfrm>
          <a:prstGeom prst="rect">
            <a:avLst/>
          </a:prstGeom>
          <a:noFill/>
          <a:ln w="9525">
            <a:noFill/>
            <a:miter lim="800000"/>
            <a:headEnd/>
            <a:tailEnd/>
          </a:ln>
        </p:spPr>
      </p:pic>
      <p:sp>
        <p:nvSpPr>
          <p:cNvPr id="8" name="標題 1"/>
          <p:cNvSpPr>
            <a:spLocks noGrp="1"/>
          </p:cNvSpPr>
          <p:nvPr>
            <p:ph type="ctrTitle"/>
          </p:nvPr>
        </p:nvSpPr>
        <p:spPr>
          <a:xfrm>
            <a:off x="685801" y="573529"/>
            <a:ext cx="4606281" cy="3024336"/>
          </a:xfrm>
          <a:prstGeom prst="rect">
            <a:avLst/>
          </a:prstGeom>
        </p:spPr>
        <p:txBody>
          <a:bodyPr lIns="87277" tIns="43638" rIns="87277" bIns="43638">
            <a:noAutofit/>
          </a:bodyPr>
          <a:lstStyle>
            <a:lvl1pPr algn="l">
              <a:defRPr sz="2550" baseline="0">
                <a:solidFill>
                  <a:srgbClr val="0087DC"/>
                </a:solidFill>
                <a:latin typeface="+mj-ea"/>
                <a:ea typeface="+mj-ea"/>
                <a:cs typeface="Arial" pitchFamily="34" charset="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3889041271"/>
      </p:ext>
    </p:extLst>
  </p:cSld>
  <p:clrMapOvr>
    <a:masterClrMapping/>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標題及物件">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6913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lvl1pPr marL="457178" indent="-457178">
              <a:buFont typeface="Arial" panose="020B0604020202020204" pitchFamily="34" charset="0"/>
              <a:buChar char="•"/>
              <a:defRPr/>
            </a:lvl1pPr>
            <a:lvl2pPr marL="742913" indent="-285736">
              <a:buFont typeface="Arial" pitchFamily="34" charset="0"/>
              <a:buChar char="−"/>
              <a:defRPr sz="1500"/>
            </a:lvl2pPr>
            <a:lvl3pPr marL="1257238" indent="-342884">
              <a:buFont typeface="Arial" pitchFamily="34" charset="0"/>
              <a:buChar char="▪"/>
              <a:defRPr sz="1350"/>
            </a:lvl3pPr>
            <a:lvl4pPr marL="1600120" indent="-228588">
              <a:buFont typeface="Times New Roman" panose="02020603050405020304" pitchFamily="18" charset="0"/>
              <a:buChar char="♦"/>
              <a:defRPr sz="1200"/>
            </a:lvl4pPr>
            <a:lvl5pPr marL="2057297" indent="-228588">
              <a:buFont typeface="Courier New" pitchFamily="49" charset="0"/>
              <a:buChar char="o"/>
              <a:defRPr sz="105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991D3BC2-FC42-4C57-95D7-42E1AD7BAC3D}"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14579591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cSld name="1_標題及物件">
    <p:spTree>
      <p:nvGrpSpPr>
        <p:cNvPr id="1" name=""/>
        <p:cNvGrpSpPr/>
        <p:nvPr/>
      </p:nvGrpSpPr>
      <p:grpSpPr>
        <a:xfrm>
          <a:off x="0" y="0"/>
          <a:ext cx="0" cy="0"/>
          <a:chOff x="0" y="0"/>
          <a:chExt cx="0" cy="0"/>
        </a:xfrm>
      </p:grpSpPr>
      <p:sp>
        <p:nvSpPr>
          <p:cNvPr id="2" name="Title 1"/>
          <p:cNvSpPr>
            <a:spLocks noGrp="1"/>
          </p:cNvSpPr>
          <p:nvPr>
            <p:ph type="title"/>
          </p:nvPr>
        </p:nvSpPr>
        <p:spPr>
          <a:xfrm>
            <a:off x="1853804" y="195263"/>
            <a:ext cx="7038975" cy="647700"/>
          </a:xfrm>
          <a:prstGeom prst="rect">
            <a:avLst/>
          </a:prstGeom>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a:xfrm>
            <a:off x="323851" y="1058467"/>
            <a:ext cx="8568929" cy="3536156"/>
          </a:xfrm>
          <a:prstGeom prst="rect">
            <a:avLst/>
          </a:prstGeom>
        </p:spPr>
        <p:txBody>
          <a:bodyPr/>
          <a:lstStyle>
            <a:lvl1pPr marL="457178" indent="-457178">
              <a:buFont typeface="Arial" panose="020B0604020202020204" pitchFamily="34" charset="0"/>
              <a:buChar char="•"/>
              <a:defRPr/>
            </a:lvl1pPr>
            <a:lvl2pPr marL="742913" indent="-285736">
              <a:buFont typeface="Arial" pitchFamily="34" charset="0"/>
              <a:buChar char="−"/>
              <a:defRPr sz="1500"/>
            </a:lvl2pPr>
            <a:lvl3pPr marL="1257238" indent="-342884">
              <a:buFont typeface="Arial" pitchFamily="34" charset="0"/>
              <a:buChar char="▪"/>
              <a:defRPr sz="1350"/>
            </a:lvl3pPr>
            <a:lvl4pPr marL="1600120" indent="-228588">
              <a:buFont typeface="Times New Roman" panose="02020603050405020304" pitchFamily="18" charset="0"/>
              <a:buChar char="♦"/>
              <a:defRPr sz="1200"/>
            </a:lvl4pPr>
            <a:lvl5pPr marL="2057297" indent="-228588">
              <a:buFont typeface="Courier New" pitchFamily="49" charset="0"/>
              <a:buChar char="o"/>
              <a:defRPr sz="1050"/>
            </a:lvl5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991D3BC2-FC42-4C57-95D7-42E1AD7BAC3D}"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245586627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74673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3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756885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4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5432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5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3973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6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500299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D965776A-BC4A-4B1D-8D40-F8B832C749C2}"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3950445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7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788647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8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15428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9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09042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5"/>
            <a:ext cx="7772400" cy="1022350"/>
          </a:xfrm>
        </p:spPr>
        <p:txBody>
          <a:bodyPr/>
          <a:lstStyle>
            <a:lvl1pPr algn="l">
              <a:defRPr sz="3600" b="1" cap="all"/>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722313" y="2179640"/>
            <a:ext cx="7772400" cy="1125537"/>
          </a:xfrm>
        </p:spPr>
        <p:txBody>
          <a:bodyPr anchor="b"/>
          <a:lstStyle>
            <a:lvl1pPr marL="0" indent="0">
              <a:buNone/>
              <a:defRPr sz="2000"/>
            </a:lvl1pPr>
            <a:lvl2pPr marL="457178" indent="0">
              <a:buNone/>
              <a:defRPr sz="1800"/>
            </a:lvl2pPr>
            <a:lvl3pPr marL="914355" indent="0">
              <a:buNone/>
              <a:defRPr sz="1600"/>
            </a:lvl3pPr>
            <a:lvl4pPr marL="1371532" indent="0">
              <a:buNone/>
              <a:defRPr sz="1400"/>
            </a:lvl4pPr>
            <a:lvl5pPr marL="1828709" indent="0">
              <a:buNone/>
              <a:defRPr sz="1400"/>
            </a:lvl5pPr>
            <a:lvl6pPr marL="2285886" indent="0">
              <a:buNone/>
              <a:defRPr sz="1400"/>
            </a:lvl6pPr>
            <a:lvl7pPr marL="2743064" indent="0">
              <a:buNone/>
              <a:defRPr sz="1400"/>
            </a:lvl7pPr>
            <a:lvl8pPr marL="3200240" indent="0">
              <a:buNone/>
              <a:defRPr sz="1400"/>
            </a:lvl8pPr>
            <a:lvl9pPr marL="3657418" indent="0">
              <a:buNone/>
              <a:defRPr sz="1400"/>
            </a:lvl9pPr>
          </a:lstStyle>
          <a:p>
            <a:pPr lvl="0"/>
            <a:r>
              <a:rPr lang="zh-TW" altLang="en-US" smtClean="0"/>
              <a:t>按一下以編輯母片文字樣式</a:t>
            </a:r>
          </a:p>
        </p:txBody>
      </p:sp>
      <p:sp>
        <p:nvSpPr>
          <p:cNvPr id="4"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C3BB383C-E5A8-4D52-9FFE-F968CA331BE5}"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1462898197"/>
      </p:ext>
    </p:extLst>
  </p:cSld>
  <p:clrMapOvr>
    <a:masterClrMapping/>
  </p:clrMapOvr>
  <p:hf hdr="0" dt="0"/>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0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95365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_Inser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929008414"/>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1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43244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2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80249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3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6701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4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125972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15_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28947898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ver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1113810"/>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7B35093-6C8E-48B4-9BA0-43097B93E7F6}" type="datetimeFigureOut">
              <a:rPr lang="zh-TW" altLang="en-US" smtClean="0"/>
              <a:t>2019/4/16</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6D4BCF1B-61CA-4001-BBBC-070AF9D7BF09}" type="slidenum">
              <a:rPr lang="zh-TW" altLang="en-US" smtClean="0"/>
              <a:t>‹#›</a:t>
            </a:fld>
            <a:endParaRPr lang="zh-TW" altLang="en-US"/>
          </a:p>
        </p:txBody>
      </p:sp>
    </p:spTree>
    <p:extLst>
      <p:ext uri="{BB962C8B-B14F-4D97-AF65-F5344CB8AC3E}">
        <p14:creationId xmlns:p14="http://schemas.microsoft.com/office/powerpoint/2010/main" val="3786247607"/>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D2DD14C-C171-449A-BBC1-80E43795DBA5}" type="datetimeFigureOut">
              <a:rPr lang="zh-TW" altLang="en-US" smtClean="0"/>
              <a:t>2019/4/16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9BFE6B79-7E1A-499A-9FDD-A2143079C81A}" type="slidenum">
              <a:rPr lang="zh-TW" altLang="en-US" smtClean="0"/>
              <a:t>‹#›</a:t>
            </a:fld>
            <a:endParaRPr lang="zh-TW" altLang="en-US"/>
          </a:p>
        </p:txBody>
      </p:sp>
    </p:spTree>
    <p:extLst>
      <p:ext uri="{BB962C8B-B14F-4D97-AF65-F5344CB8AC3E}">
        <p14:creationId xmlns:p14="http://schemas.microsoft.com/office/powerpoint/2010/main" val="4224026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a:xfrm>
            <a:off x="2400301" y="195263"/>
            <a:ext cx="6492875" cy="647700"/>
          </a:xfrm>
        </p:spPr>
        <p:txBody>
          <a:bodyPr/>
          <a:lstStyle/>
          <a:p>
            <a:r>
              <a:rPr lang="zh-TW" altLang="en-US" smtClean="0"/>
              <a:t>按一下以編輯母片標題樣式</a:t>
            </a:r>
            <a:endParaRPr lang="en-US"/>
          </a:p>
        </p:txBody>
      </p:sp>
      <p:sp>
        <p:nvSpPr>
          <p:cNvPr id="3" name="Content Placeholder 2"/>
          <p:cNvSpPr>
            <a:spLocks noGrp="1"/>
          </p:cNvSpPr>
          <p:nvPr>
            <p:ph sz="half" idx="1"/>
          </p:nvPr>
        </p:nvSpPr>
        <p:spPr>
          <a:xfrm>
            <a:off x="323852" y="1058863"/>
            <a:ext cx="4208463" cy="3535362"/>
          </a:xfrm>
        </p:spPr>
        <p:txBody>
          <a:bodyPr/>
          <a:lstStyle>
            <a:lvl1pPr marL="457178" marR="0" indent="-457178"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kumimoji="1" lang="zh-TW" altLang="en-US" sz="2800" noProof="0" dirty="0" smtClean="0">
                <a:solidFill>
                  <a:srgbClr val="080808"/>
                </a:solidFill>
                <a:latin typeface="+mn-lt"/>
                <a:ea typeface="+mn-ea"/>
                <a:cs typeface="+mn-cs"/>
              </a:defRPr>
            </a:lvl1pPr>
            <a:lvl2pPr marL="885792" marR="0" indent="-428615"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kumimoji="1" lang="zh-TW" altLang="en-US" sz="2800" noProof="0" dirty="0" smtClean="0">
                <a:solidFill>
                  <a:srgbClr val="080808"/>
                </a:solidFill>
                <a:latin typeface="+mn-lt"/>
                <a:ea typeface="+mn-ea"/>
                <a:cs typeface="+mn-cs"/>
              </a:defRPr>
            </a:lvl2pPr>
            <a:lvl3pPr marL="1257247" marR="0" indent="-342892"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kumimoji="1" lang="zh-TW" altLang="en-US" sz="2800" noProof="0" dirty="0" smtClean="0">
                <a:solidFill>
                  <a:srgbClr val="080808"/>
                </a:solidFill>
                <a:latin typeface="+mn-lt"/>
                <a:ea typeface="+mn-ea"/>
                <a:cs typeface="+mn-cs"/>
              </a:defRPr>
            </a:lvl3pPr>
            <a:lvl4pPr marL="1600120" marR="0" indent="-228588" algn="l" defTabSz="685783" rtl="0" eaLnBrk="1" fontAlgn="base" latinLnBrk="0" hangingPunct="1">
              <a:lnSpc>
                <a:spcPct val="100000"/>
              </a:lnSpc>
              <a:spcBef>
                <a:spcPct val="20000"/>
              </a:spcBef>
              <a:spcAft>
                <a:spcPct val="0"/>
              </a:spcAft>
              <a:buClrTx/>
              <a:buSzTx/>
              <a:buFont typeface="Times New Roman" panose="02020603050405020304" pitchFamily="18" charset="0"/>
              <a:buChar char="♦"/>
              <a:tabLst/>
              <a:defRPr kumimoji="1" lang="zh-TW" altLang="en-US" sz="2800" noProof="0" dirty="0" smtClean="0">
                <a:solidFill>
                  <a:srgbClr val="080808"/>
                </a:solidFill>
                <a:latin typeface="+mn-lt"/>
                <a:ea typeface="+mn-ea"/>
                <a:cs typeface="+mn-cs"/>
              </a:defRPr>
            </a:lvl4pPr>
            <a:lvl5pPr marL="2057297" marR="0" indent="-228588"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kumimoji="1" lang="en-US" altLang="zh-TW" sz="2800" noProof="0" dirty="0">
                <a:solidFill>
                  <a:srgbClr val="080808"/>
                </a:solidFill>
                <a:latin typeface="+mn-lt"/>
                <a:ea typeface="+mn-ea"/>
                <a:cs typeface="+mn-cs"/>
              </a:defRPr>
            </a:lvl5pPr>
            <a:lvl6pPr>
              <a:defRPr sz="1800"/>
            </a:lvl6pPr>
            <a:lvl7pPr>
              <a:defRPr sz="1800"/>
            </a:lvl7pPr>
            <a:lvl8pPr>
              <a:defRPr sz="1800"/>
            </a:lvl8pPr>
            <a:lvl9pPr>
              <a:defRPr sz="1800"/>
            </a:lvl9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en-US" altLang="zh-TW" noProof="0" dirty="0"/>
          </a:p>
        </p:txBody>
      </p:sp>
      <p:sp>
        <p:nvSpPr>
          <p:cNvPr id="4" name="Content Placeholder 3"/>
          <p:cNvSpPr>
            <a:spLocks noGrp="1"/>
          </p:cNvSpPr>
          <p:nvPr>
            <p:ph sz="half" idx="2"/>
          </p:nvPr>
        </p:nvSpPr>
        <p:spPr>
          <a:xfrm>
            <a:off x="4684714" y="1058863"/>
            <a:ext cx="4208462" cy="3535362"/>
          </a:xfrm>
        </p:spPr>
        <p:txBody>
          <a:bodyPr/>
          <a:lstStyle>
            <a:lvl1pPr marL="457178" marR="0" indent="-457178"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sz="2800"/>
            </a:lvl1pPr>
            <a:lvl2pPr marL="885792" marR="0" indent="-428615" algn="l" defTabSz="685783" rtl="0" eaLnBrk="1" fontAlgn="base" latinLnBrk="0" hangingPunct="1">
              <a:lnSpc>
                <a:spcPct val="100000"/>
              </a:lnSpc>
              <a:spcBef>
                <a:spcPct val="20000"/>
              </a:spcBef>
              <a:spcAft>
                <a:spcPct val="0"/>
              </a:spcAft>
              <a:buClrTx/>
              <a:buSzTx/>
              <a:buFont typeface="Arial" pitchFamily="34" charset="0"/>
              <a:buChar char="–"/>
              <a:tabLst/>
              <a:defRPr sz="2400"/>
            </a:lvl2pPr>
            <a:lvl3pPr marL="1257247" marR="0" indent="-342892" algn="l" defTabSz="685783" rtl="0" eaLnBrk="1" fontAlgn="base" latinLnBrk="0" hangingPunct="1">
              <a:lnSpc>
                <a:spcPct val="100000"/>
              </a:lnSpc>
              <a:spcBef>
                <a:spcPct val="20000"/>
              </a:spcBef>
              <a:spcAft>
                <a:spcPct val="0"/>
              </a:spcAft>
              <a:buClrTx/>
              <a:buSzTx/>
              <a:buFont typeface="Arial" pitchFamily="34" charset="0"/>
              <a:buChar char="▪"/>
              <a:tabLst/>
              <a:defRPr sz="2000"/>
            </a:lvl3pPr>
            <a:lvl4pPr marL="1600120" marR="0" indent="-228588" algn="l" defTabSz="685783" rtl="0" eaLnBrk="1" fontAlgn="base" latinLnBrk="0" hangingPunct="1">
              <a:lnSpc>
                <a:spcPct val="100000"/>
              </a:lnSpc>
              <a:spcBef>
                <a:spcPct val="20000"/>
              </a:spcBef>
              <a:spcAft>
                <a:spcPct val="0"/>
              </a:spcAft>
              <a:buClrTx/>
              <a:buSzTx/>
              <a:buFont typeface="Times New Roman" panose="02020603050405020304" pitchFamily="18" charset="0"/>
              <a:buChar char="♦"/>
              <a:tabLst/>
              <a:defRPr sz="1800"/>
            </a:lvl4pPr>
            <a:lvl5pPr marL="2057297" marR="0" indent="-228588" algn="l" defTabSz="685783" rtl="0" eaLnBrk="1" fontAlgn="base" latinLnBrk="0" hangingPunct="1">
              <a:lnSpc>
                <a:spcPct val="100000"/>
              </a:lnSpc>
              <a:spcBef>
                <a:spcPct val="20000"/>
              </a:spcBef>
              <a:spcAft>
                <a:spcPct val="0"/>
              </a:spcAft>
              <a:buClrTx/>
              <a:buSzTx/>
              <a:buFont typeface="Arial" panose="020B0604020202020204" pitchFamily="34" charset="0"/>
              <a:buChar char="»"/>
              <a:tabLst/>
              <a:defRPr sz="1800"/>
            </a:lvl5pPr>
            <a:lvl6pPr>
              <a:defRPr sz="1800"/>
            </a:lvl6pPr>
            <a:lvl7pPr>
              <a:defRPr sz="1800"/>
            </a:lvl7pPr>
            <a:lvl8pPr>
              <a:defRPr sz="1800"/>
            </a:lvl8pPr>
            <a:lvl9pPr>
              <a:defRPr sz="1800"/>
            </a:lvl9pPr>
          </a:lstStyle>
          <a:p>
            <a:pPr lvl="0"/>
            <a:r>
              <a:rPr lang="zh-TW" altLang="en-US" noProof="0" smtClean="0"/>
              <a:t>按一下以編輯母片文字樣式</a:t>
            </a:r>
          </a:p>
          <a:p>
            <a:pPr lvl="1"/>
            <a:r>
              <a:rPr lang="zh-TW" altLang="en-US" noProof="0" smtClean="0"/>
              <a:t>第二層</a:t>
            </a:r>
          </a:p>
          <a:p>
            <a:pPr lvl="2"/>
            <a:r>
              <a:rPr lang="zh-TW" altLang="en-US" noProof="0" smtClean="0"/>
              <a:t>第三層</a:t>
            </a:r>
          </a:p>
          <a:p>
            <a:pPr lvl="3"/>
            <a:r>
              <a:rPr lang="zh-TW" altLang="en-US" noProof="0" smtClean="0"/>
              <a:t>第四層</a:t>
            </a:r>
          </a:p>
          <a:p>
            <a:pPr lvl="4"/>
            <a:r>
              <a:rPr lang="zh-TW" altLang="en-US" noProof="0" smtClean="0"/>
              <a:t>第五層</a:t>
            </a:r>
            <a:endParaRPr lang="en-US" altLang="zh-TW" noProof="0" dirty="0"/>
          </a:p>
        </p:txBody>
      </p:sp>
      <p:sp>
        <p:nvSpPr>
          <p:cNvPr id="5"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28AA4768-4F63-49BE-92CE-3FF5234CA53E}" type="slidenum">
              <a:rPr lang="zh-TW" altLang="en-US" smtClean="0"/>
              <a:pPr>
                <a:defRPr/>
              </a:pPr>
              <a:t>‹#›</a:t>
            </a:fld>
            <a:endParaRPr lang="zh-TW" altLang="en-US" dirty="0"/>
          </a:p>
        </p:txBody>
      </p:sp>
    </p:spTree>
    <p:extLst>
      <p:ext uri="{BB962C8B-B14F-4D97-AF65-F5344CB8AC3E}">
        <p14:creationId xmlns:p14="http://schemas.microsoft.com/office/powerpoint/2010/main" val="319643750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ert Pag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947278"/>
      </p:ext>
    </p:extLst>
  </p:cSld>
  <p:clrMapOvr>
    <a:masterClrMapping/>
  </p:clrMapOvr>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2"/>
          <p:cNvSpPr>
            <a:spLocks noGrp="1"/>
          </p:cNvSpPr>
          <p:nvPr>
            <p:ph type="title" idx="4294967295"/>
          </p:nvPr>
        </p:nvSpPr>
        <p:spPr>
          <a:xfrm>
            <a:off x="2046006" y="271861"/>
            <a:ext cx="6714003" cy="542925"/>
          </a:xfrm>
        </p:spPr>
        <p:txBody>
          <a:bodyPr/>
          <a:lstStyle/>
          <a:p>
            <a:r>
              <a:rPr lang="zh-TW" altLang="en-US" smtClean="0"/>
              <a:t>按一下以編輯母片標題樣式</a:t>
            </a:r>
            <a:endParaRPr lang="en-US" altLang="zh-TW" dirty="0"/>
          </a:p>
        </p:txBody>
      </p:sp>
    </p:spTree>
    <p:extLst>
      <p:ext uri="{BB962C8B-B14F-4D97-AF65-F5344CB8AC3E}">
        <p14:creationId xmlns:p14="http://schemas.microsoft.com/office/powerpoint/2010/main" val="1075140074"/>
      </p:ext>
    </p:extLst>
  </p:cSld>
  <p:clrMapOvr>
    <a:masterClrMapping/>
  </p:clrMapOvr>
  <p:transition spd="med"/>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1143000" y="841772"/>
            <a:ext cx="6858000" cy="1790700"/>
          </a:xfrm>
        </p:spPr>
        <p:txBody>
          <a:bodyPr anchor="b"/>
          <a:lstStyle>
            <a:lvl1pPr algn="ctr">
              <a:defRPr sz="4500"/>
            </a:lvl1p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D724D99A-29F2-4F41-A955-25A1E8487ECC}" type="datetimeFigureOut">
              <a:rPr lang="zh-TW" altLang="en-US" smtClean="0"/>
              <a:t>2019/4/16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7CB199-13E3-4C51-82CA-400B31266A27}" type="slidenum">
              <a:rPr lang="zh-TW" altLang="en-US" smtClean="0"/>
              <a:t>‹#›</a:t>
            </a:fld>
            <a:endParaRPr lang="zh-TW" altLang="en-US"/>
          </a:p>
        </p:txBody>
      </p:sp>
    </p:spTree>
    <p:extLst>
      <p:ext uri="{BB962C8B-B14F-4D97-AF65-F5344CB8AC3E}">
        <p14:creationId xmlns:p14="http://schemas.microsoft.com/office/powerpoint/2010/main" val="307560600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D724D99A-29F2-4F41-A955-25A1E8487ECC}" type="datetimeFigureOut">
              <a:rPr lang="zh-TW" altLang="en-US" smtClean="0"/>
              <a:t>2019/4/16</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E7CB199-13E3-4C51-82CA-400B31266A27}" type="slidenum">
              <a:rPr lang="zh-TW" altLang="en-US" smtClean="0"/>
              <a:t>‹#›</a:t>
            </a:fld>
            <a:endParaRPr lang="zh-TW" altLang="en-US"/>
          </a:p>
        </p:txBody>
      </p:sp>
    </p:spTree>
    <p:extLst>
      <p:ext uri="{BB962C8B-B14F-4D97-AF65-F5344CB8AC3E}">
        <p14:creationId xmlns:p14="http://schemas.microsoft.com/office/powerpoint/2010/main" val="182166107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1597819"/>
            <a:ext cx="7772400" cy="1102519"/>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929B58F8-2BFC-40F9-9AA5-C95D13EA83FD}" type="datetime1">
              <a:rPr lang="zh-TW" altLang="en-US" smtClean="0"/>
              <a:pPr/>
              <a:t>2019/4/16</a:t>
            </a:fld>
            <a:endParaRPr lang="zh-TW" altLang="en-US"/>
          </a:p>
        </p:txBody>
      </p:sp>
      <p:sp>
        <p:nvSpPr>
          <p:cNvPr id="5" name="頁尾版面配置區 4"/>
          <p:cNvSpPr>
            <a:spLocks noGrp="1"/>
          </p:cNvSpPr>
          <p:nvPr>
            <p:ph type="ftr" sz="quarter" idx="11"/>
          </p:nvPr>
        </p:nvSpPr>
        <p:spPr/>
        <p:txBody>
          <a:bodyPr/>
          <a:lstStyle/>
          <a:p>
            <a:r>
              <a:rPr lang="en-US" altLang="zh-TW" dirty="0" smtClean="0"/>
              <a:t>1</a:t>
            </a:r>
            <a:endParaRPr lang="zh-TW" altLang="en-US"/>
          </a:p>
        </p:txBody>
      </p:sp>
      <p:sp>
        <p:nvSpPr>
          <p:cNvPr id="6" name="投影片編號版面配置區 5"/>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19187397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3B25153B-8BFA-4F44-82B2-E898918B09FC}" type="datetime1">
              <a:rPr lang="zh-TW" altLang="en-US" smtClean="0"/>
              <a:pPr/>
              <a:t>2019/4/16</a:t>
            </a:fld>
            <a:endParaRPr lang="zh-TW" altLang="en-US"/>
          </a:p>
        </p:txBody>
      </p:sp>
      <p:sp>
        <p:nvSpPr>
          <p:cNvPr id="5" name="頁尾版面配置區 4"/>
          <p:cNvSpPr>
            <a:spLocks noGrp="1"/>
          </p:cNvSpPr>
          <p:nvPr>
            <p:ph type="ftr" sz="quarter" idx="11"/>
          </p:nvPr>
        </p:nvSpPr>
        <p:spPr/>
        <p:txBody>
          <a:bodyPr/>
          <a:lstStyle/>
          <a:p>
            <a:r>
              <a:rPr lang="en-US" altLang="zh-TW" dirty="0" smtClean="0"/>
              <a:t>1</a:t>
            </a:r>
            <a:endParaRPr lang="zh-TW" altLang="en-US"/>
          </a:p>
        </p:txBody>
      </p:sp>
      <p:sp>
        <p:nvSpPr>
          <p:cNvPr id="6" name="投影片編號版面配置區 5"/>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242828737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3305176"/>
            <a:ext cx="7772400" cy="1021556"/>
          </a:xfrm>
        </p:spPr>
        <p:txBody>
          <a:bodyPr anchor="t"/>
          <a:lstStyle>
            <a:lvl1pPr algn="l">
              <a:defRPr sz="3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6D916BCE-D2CA-4A9E-AD99-0A71EBBA090F}" type="datetime1">
              <a:rPr lang="zh-TW" altLang="en-US" smtClean="0"/>
              <a:pPr/>
              <a:t>2019/4/16</a:t>
            </a:fld>
            <a:endParaRPr lang="zh-TW" altLang="en-US"/>
          </a:p>
        </p:txBody>
      </p:sp>
      <p:sp>
        <p:nvSpPr>
          <p:cNvPr id="5" name="頁尾版面配置區 4"/>
          <p:cNvSpPr>
            <a:spLocks noGrp="1"/>
          </p:cNvSpPr>
          <p:nvPr>
            <p:ph type="ftr" sz="quarter" idx="11"/>
          </p:nvPr>
        </p:nvSpPr>
        <p:spPr/>
        <p:txBody>
          <a:bodyPr/>
          <a:lstStyle/>
          <a:p>
            <a:r>
              <a:rPr lang="en-US" altLang="zh-TW" dirty="0" smtClean="0"/>
              <a:t>1</a:t>
            </a:r>
            <a:endParaRPr lang="zh-TW" altLang="en-US"/>
          </a:p>
        </p:txBody>
      </p:sp>
      <p:sp>
        <p:nvSpPr>
          <p:cNvPr id="6" name="投影片編號版面配置區 5"/>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38852840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8E99FB78-E40F-4632-8E47-E7ACF04BFA71}" type="datetime1">
              <a:rPr lang="zh-TW" altLang="en-US" smtClean="0"/>
              <a:pPr/>
              <a:t>2019/4/16</a:t>
            </a:fld>
            <a:endParaRPr lang="zh-TW" altLang="en-US"/>
          </a:p>
        </p:txBody>
      </p:sp>
      <p:sp>
        <p:nvSpPr>
          <p:cNvPr id="6" name="頁尾版面配置區 5"/>
          <p:cNvSpPr>
            <a:spLocks noGrp="1"/>
          </p:cNvSpPr>
          <p:nvPr>
            <p:ph type="ftr" sz="quarter" idx="11"/>
          </p:nvPr>
        </p:nvSpPr>
        <p:spPr/>
        <p:txBody>
          <a:bodyPr/>
          <a:lstStyle/>
          <a:p>
            <a:r>
              <a:rPr lang="en-US" altLang="zh-TW" dirty="0" smtClean="0"/>
              <a:t>1</a:t>
            </a:r>
            <a:endParaRPr lang="zh-TW" altLang="en-US"/>
          </a:p>
        </p:txBody>
      </p:sp>
      <p:sp>
        <p:nvSpPr>
          <p:cNvPr id="7" name="投影片編號版面配置區 6"/>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92388292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EABCE40A-94FB-41CE-B85D-08F9970B1358}" type="datetime1">
              <a:rPr lang="zh-TW" altLang="en-US" smtClean="0"/>
              <a:pPr/>
              <a:t>2019/4/16</a:t>
            </a:fld>
            <a:endParaRPr lang="zh-TW" altLang="en-US"/>
          </a:p>
        </p:txBody>
      </p:sp>
      <p:sp>
        <p:nvSpPr>
          <p:cNvPr id="8" name="頁尾版面配置區 7"/>
          <p:cNvSpPr>
            <a:spLocks noGrp="1"/>
          </p:cNvSpPr>
          <p:nvPr>
            <p:ph type="ftr" sz="quarter" idx="11"/>
          </p:nvPr>
        </p:nvSpPr>
        <p:spPr/>
        <p:txBody>
          <a:bodyPr/>
          <a:lstStyle/>
          <a:p>
            <a:r>
              <a:rPr lang="en-US" altLang="zh-TW" dirty="0" smtClean="0"/>
              <a:t>1</a:t>
            </a:r>
            <a:endParaRPr lang="zh-TW" altLang="en-US"/>
          </a:p>
        </p:txBody>
      </p:sp>
      <p:sp>
        <p:nvSpPr>
          <p:cNvPr id="9" name="投影片編號版面配置區 8"/>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29675883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EF944BAB-FAC6-4576-AF37-E560F01A5E70}" type="datetime1">
              <a:rPr lang="zh-TW" altLang="en-US" smtClean="0"/>
              <a:pPr/>
              <a:t>2019/4/16</a:t>
            </a:fld>
            <a:endParaRPr lang="zh-TW" altLang="en-US"/>
          </a:p>
        </p:txBody>
      </p:sp>
      <p:sp>
        <p:nvSpPr>
          <p:cNvPr id="4" name="頁尾版面配置區 3"/>
          <p:cNvSpPr>
            <a:spLocks noGrp="1"/>
          </p:cNvSpPr>
          <p:nvPr>
            <p:ph type="ftr" sz="quarter" idx="11"/>
          </p:nvPr>
        </p:nvSpPr>
        <p:spPr/>
        <p:txBody>
          <a:bodyPr/>
          <a:lstStyle/>
          <a:p>
            <a:r>
              <a:rPr lang="en-US" altLang="zh-TW" dirty="0" smtClean="0"/>
              <a:t>1</a:t>
            </a:r>
            <a:endParaRPr lang="zh-TW" altLang="en-US"/>
          </a:p>
        </p:txBody>
      </p:sp>
      <p:sp>
        <p:nvSpPr>
          <p:cNvPr id="5" name="投影片編號版面配置區 4"/>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16927592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2400300" y="206375"/>
            <a:ext cx="6286500" cy="857250"/>
          </a:xfrm>
        </p:spPr>
        <p:txBody>
          <a:bodyPr/>
          <a:lstStyle>
            <a:lvl1pPr>
              <a:defRPr/>
            </a:lvl1pPr>
          </a:lstStyle>
          <a:p>
            <a:r>
              <a:rPr lang="zh-TW" altLang="en-US" smtClean="0"/>
              <a:t>按一下以編輯母片標題樣式</a:t>
            </a:r>
            <a:endParaRPr lang="en-US"/>
          </a:p>
        </p:txBody>
      </p:sp>
      <p:sp>
        <p:nvSpPr>
          <p:cNvPr id="3" name="Text Placeholder 2"/>
          <p:cNvSpPr>
            <a:spLocks noGrp="1"/>
          </p:cNvSpPr>
          <p:nvPr>
            <p:ph type="body" idx="1"/>
          </p:nvPr>
        </p:nvSpPr>
        <p:spPr>
          <a:xfrm>
            <a:off x="457200" y="1150938"/>
            <a:ext cx="4040188" cy="48101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TW" altLang="en-US" smtClean="0"/>
              <a:t>按一下以編輯母片文字樣式</a:t>
            </a:r>
          </a:p>
        </p:txBody>
      </p:sp>
      <p:sp>
        <p:nvSpPr>
          <p:cNvPr id="4" name="Content Placeholder 3"/>
          <p:cNvSpPr>
            <a:spLocks noGrp="1"/>
          </p:cNvSpPr>
          <p:nvPr>
            <p:ph sz="half" idx="2"/>
          </p:nvPr>
        </p:nvSpPr>
        <p:spPr>
          <a:xfrm>
            <a:off x="457200" y="1631951"/>
            <a:ext cx="4040188" cy="2962275"/>
          </a:xfrm>
        </p:spPr>
        <p:txBody>
          <a:bodyPr/>
          <a:lstStyle>
            <a:lvl1pPr marL="457178" indent="-457178">
              <a:buFont typeface="Arial" panose="020B0604020202020204" pitchFamily="34" charset="0"/>
              <a:buChar char="•"/>
              <a:defRPr sz="2400"/>
            </a:lvl1pPr>
            <a:lvl2pPr marL="742913" indent="-285736">
              <a:buFont typeface="Arial" pitchFamily="34" charset="0"/>
              <a:buChar char="−"/>
              <a:defRPr sz="2000"/>
            </a:lvl2pPr>
            <a:lvl3pPr marL="1200090" indent="-285736">
              <a:buFont typeface="Arial" pitchFamily="34" charset="0"/>
              <a:buChar char="▪"/>
              <a:defRPr sz="1800"/>
            </a:lvl3pPr>
            <a:lvl4pPr marL="1600120" indent="-228588">
              <a:buFont typeface="Wingdings" pitchFamily="2" charset="2"/>
              <a:buChar char="§"/>
              <a:defRPr sz="1600"/>
            </a:lvl4pPr>
            <a:lvl5pPr marL="2057297" indent="-228588">
              <a:buFont typeface="Courier New" pitchFamily="49" charset="0"/>
              <a:buChar char="o"/>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45027" y="1150938"/>
            <a:ext cx="4041775" cy="481012"/>
          </a:xfrm>
        </p:spPr>
        <p:txBody>
          <a:bodyPr anchor="b"/>
          <a:lstStyle>
            <a:lvl1pPr marL="0" indent="0">
              <a:buNone/>
              <a:defRPr sz="2400" b="1"/>
            </a:lvl1pPr>
            <a:lvl2pPr marL="457178" indent="0">
              <a:buNone/>
              <a:defRPr sz="2000" b="1"/>
            </a:lvl2pPr>
            <a:lvl3pPr marL="914355" indent="0">
              <a:buNone/>
              <a:defRPr sz="1800" b="1"/>
            </a:lvl3pPr>
            <a:lvl4pPr marL="1371532" indent="0">
              <a:buNone/>
              <a:defRPr sz="1600" b="1"/>
            </a:lvl4pPr>
            <a:lvl5pPr marL="1828709" indent="0">
              <a:buNone/>
              <a:defRPr sz="1600" b="1"/>
            </a:lvl5pPr>
            <a:lvl6pPr marL="2285886" indent="0">
              <a:buNone/>
              <a:defRPr sz="1600" b="1"/>
            </a:lvl6pPr>
            <a:lvl7pPr marL="2743064" indent="0">
              <a:buNone/>
              <a:defRPr sz="1600" b="1"/>
            </a:lvl7pPr>
            <a:lvl8pPr marL="3200240" indent="0">
              <a:buNone/>
              <a:defRPr sz="1600" b="1"/>
            </a:lvl8pPr>
            <a:lvl9pPr marL="3657418" indent="0">
              <a:buNone/>
              <a:defRPr sz="1600" b="1"/>
            </a:lvl9pPr>
          </a:lstStyle>
          <a:p>
            <a:pPr lvl="0"/>
            <a:r>
              <a:rPr lang="zh-TW" altLang="en-US" smtClean="0"/>
              <a:t>按一下以編輯母片文字樣式</a:t>
            </a:r>
          </a:p>
        </p:txBody>
      </p:sp>
      <p:sp>
        <p:nvSpPr>
          <p:cNvPr id="6" name="Content Placeholder 5"/>
          <p:cNvSpPr>
            <a:spLocks noGrp="1"/>
          </p:cNvSpPr>
          <p:nvPr>
            <p:ph sz="quarter" idx="4"/>
          </p:nvPr>
        </p:nvSpPr>
        <p:spPr>
          <a:xfrm>
            <a:off x="4645027" y="1631951"/>
            <a:ext cx="4041775" cy="2962275"/>
          </a:xfrm>
        </p:spPr>
        <p:txBody>
          <a:bodyPr/>
          <a:lstStyle>
            <a:lvl1pPr marL="457178" indent="-457178">
              <a:buFont typeface="Arial" panose="020B0604020202020204" pitchFamily="34" charset="0"/>
              <a:buChar char="•"/>
              <a:defRPr sz="2400"/>
            </a:lvl1pPr>
            <a:lvl2pPr marL="742913" indent="-285736">
              <a:buFont typeface="Arial" pitchFamily="34" charset="0"/>
              <a:buChar char="−"/>
              <a:defRPr sz="2000"/>
            </a:lvl2pPr>
            <a:lvl3pPr marL="1200090" indent="-285736">
              <a:buFont typeface="Arial" pitchFamily="34" charset="0"/>
              <a:buChar char="▪"/>
              <a:defRPr sz="1800"/>
            </a:lvl3pPr>
            <a:lvl4pPr marL="1600120" indent="-228588">
              <a:buFont typeface="Wingdings" pitchFamily="2" charset="2"/>
              <a:buChar char="§"/>
              <a:defRPr sz="1600"/>
            </a:lvl4pPr>
            <a:lvl5pPr marL="2057297" indent="-228588">
              <a:buFont typeface="Courier New" pitchFamily="49" charset="0"/>
              <a:buChar char="o"/>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C3BB383C-E5A8-4D52-9FFE-F968CA331BE5}"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3420658654"/>
      </p:ext>
    </p:extLst>
  </p:cSld>
  <p:clrMapOvr>
    <a:masterClrMapping/>
  </p:clrMapOvr>
  <p:hf hdr="0" dt="0"/>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DA542846-BFFC-451C-97AD-53F32D065C8E}" type="datetime1">
              <a:rPr lang="zh-TW" altLang="en-US" smtClean="0"/>
              <a:pPr/>
              <a:t>2019/4/16</a:t>
            </a:fld>
            <a:endParaRPr lang="zh-TW" altLang="en-US"/>
          </a:p>
        </p:txBody>
      </p:sp>
      <p:sp>
        <p:nvSpPr>
          <p:cNvPr id="3" name="頁尾版面配置區 2"/>
          <p:cNvSpPr>
            <a:spLocks noGrp="1"/>
          </p:cNvSpPr>
          <p:nvPr>
            <p:ph type="ftr" sz="quarter" idx="11"/>
          </p:nvPr>
        </p:nvSpPr>
        <p:spPr/>
        <p:txBody>
          <a:bodyPr/>
          <a:lstStyle/>
          <a:p>
            <a:r>
              <a:rPr lang="en-US" altLang="zh-TW" dirty="0" smtClean="0"/>
              <a:t>1</a:t>
            </a:r>
            <a:endParaRPr lang="zh-TW" altLang="en-US"/>
          </a:p>
        </p:txBody>
      </p:sp>
      <p:sp>
        <p:nvSpPr>
          <p:cNvPr id="4" name="投影片編號版面配置區 3"/>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3839521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1" y="204787"/>
            <a:ext cx="3008313" cy="871538"/>
          </a:xfrm>
        </p:spPr>
        <p:txBody>
          <a:bodyPr anchor="b"/>
          <a:lstStyle>
            <a:lvl1pPr algn="l">
              <a:defRPr sz="15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BEBA296C-2C48-45DA-B32B-E7DC597E8E82}" type="datetime1">
              <a:rPr lang="zh-TW" altLang="en-US" smtClean="0"/>
              <a:pPr/>
              <a:t>2019/4/16</a:t>
            </a:fld>
            <a:endParaRPr lang="zh-TW" altLang="en-US"/>
          </a:p>
        </p:txBody>
      </p:sp>
      <p:sp>
        <p:nvSpPr>
          <p:cNvPr id="6" name="頁尾版面配置區 5"/>
          <p:cNvSpPr>
            <a:spLocks noGrp="1"/>
          </p:cNvSpPr>
          <p:nvPr>
            <p:ph type="ftr" sz="quarter" idx="11"/>
          </p:nvPr>
        </p:nvSpPr>
        <p:spPr/>
        <p:txBody>
          <a:bodyPr/>
          <a:lstStyle/>
          <a:p>
            <a:r>
              <a:rPr lang="en-US" altLang="zh-TW" dirty="0" smtClean="0"/>
              <a:t>1</a:t>
            </a:r>
            <a:endParaRPr lang="zh-TW" altLang="en-US"/>
          </a:p>
        </p:txBody>
      </p:sp>
      <p:sp>
        <p:nvSpPr>
          <p:cNvPr id="7" name="投影片編號版面配置區 6"/>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18377894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3600450"/>
            <a:ext cx="5486400" cy="425054"/>
          </a:xfrm>
        </p:spPr>
        <p:txBody>
          <a:bodyPr anchor="b"/>
          <a:lstStyle>
            <a:lvl1pPr algn="l">
              <a:defRPr sz="15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2B1B79E4-D515-429E-8B0D-03A9A3261D59}" type="datetime1">
              <a:rPr lang="zh-TW" altLang="en-US" smtClean="0"/>
              <a:pPr/>
              <a:t>2019/4/16</a:t>
            </a:fld>
            <a:endParaRPr lang="zh-TW" altLang="en-US"/>
          </a:p>
        </p:txBody>
      </p:sp>
      <p:sp>
        <p:nvSpPr>
          <p:cNvPr id="6" name="頁尾版面配置區 5"/>
          <p:cNvSpPr>
            <a:spLocks noGrp="1"/>
          </p:cNvSpPr>
          <p:nvPr>
            <p:ph type="ftr" sz="quarter" idx="11"/>
          </p:nvPr>
        </p:nvSpPr>
        <p:spPr/>
        <p:txBody>
          <a:bodyPr/>
          <a:lstStyle/>
          <a:p>
            <a:r>
              <a:rPr lang="en-US" altLang="zh-TW" dirty="0" smtClean="0"/>
              <a:t>1</a:t>
            </a:r>
            <a:endParaRPr lang="zh-TW" altLang="en-US"/>
          </a:p>
        </p:txBody>
      </p:sp>
      <p:sp>
        <p:nvSpPr>
          <p:cNvPr id="7" name="投影片編號版面配置區 6"/>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267233338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0FD204B6-8A88-4101-B795-A6B357589CBC}" type="datetime1">
              <a:rPr lang="zh-TW" altLang="en-US" smtClean="0"/>
              <a:pPr/>
              <a:t>2019/4/16</a:t>
            </a:fld>
            <a:endParaRPr lang="zh-TW" altLang="en-US"/>
          </a:p>
        </p:txBody>
      </p:sp>
      <p:sp>
        <p:nvSpPr>
          <p:cNvPr id="5" name="頁尾版面配置區 4"/>
          <p:cNvSpPr>
            <a:spLocks noGrp="1"/>
          </p:cNvSpPr>
          <p:nvPr>
            <p:ph type="ftr" sz="quarter" idx="11"/>
          </p:nvPr>
        </p:nvSpPr>
        <p:spPr/>
        <p:txBody>
          <a:bodyPr/>
          <a:lstStyle/>
          <a:p>
            <a:r>
              <a:rPr lang="en-US" altLang="zh-TW" dirty="0" smtClean="0"/>
              <a:t>1</a:t>
            </a:r>
            <a:endParaRPr lang="zh-TW" altLang="en-US"/>
          </a:p>
        </p:txBody>
      </p:sp>
      <p:sp>
        <p:nvSpPr>
          <p:cNvPr id="6" name="投影片編號版面配置區 5"/>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382579677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05979"/>
            <a:ext cx="2057400" cy="4388644"/>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05979"/>
            <a:ext cx="6019800" cy="4388644"/>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59AA9AAF-B379-4914-9FB8-C347348A8989}" type="datetime1">
              <a:rPr lang="zh-TW" altLang="en-US" smtClean="0"/>
              <a:pPr/>
              <a:t>2019/4/16</a:t>
            </a:fld>
            <a:endParaRPr lang="zh-TW" altLang="en-US"/>
          </a:p>
        </p:txBody>
      </p:sp>
      <p:sp>
        <p:nvSpPr>
          <p:cNvPr id="5" name="頁尾版面配置區 4"/>
          <p:cNvSpPr>
            <a:spLocks noGrp="1"/>
          </p:cNvSpPr>
          <p:nvPr>
            <p:ph type="ftr" sz="quarter" idx="11"/>
          </p:nvPr>
        </p:nvSpPr>
        <p:spPr/>
        <p:txBody>
          <a:bodyPr/>
          <a:lstStyle/>
          <a:p>
            <a:r>
              <a:rPr lang="en-US" altLang="zh-TW" dirty="0" smtClean="0"/>
              <a:t>1</a:t>
            </a:r>
            <a:endParaRPr lang="zh-TW" altLang="en-US"/>
          </a:p>
        </p:txBody>
      </p:sp>
      <p:sp>
        <p:nvSpPr>
          <p:cNvPr id="6" name="投影片編號版面配置區 5"/>
          <p:cNvSpPr>
            <a:spLocks noGrp="1"/>
          </p:cNvSpPr>
          <p:nvPr>
            <p:ph type="sldNum" sz="quarter" idx="12"/>
          </p:nvPr>
        </p:nvSpPr>
        <p:spPr/>
        <p:txBody>
          <a:body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3594032626"/>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pic>
        <p:nvPicPr>
          <p:cNvPr id="3" name="圖片 3"/>
          <p:cNvPicPr>
            <a:picLocks noChangeAspect="1"/>
          </p:cNvPicPr>
          <p:nvPr userDrawn="1"/>
        </p:nvPicPr>
        <p:blipFill>
          <a:blip r:embed="rId2" cstate="print"/>
          <a:srcRect/>
          <a:stretch>
            <a:fillRect/>
          </a:stretch>
        </p:blipFill>
        <p:spPr bwMode="auto">
          <a:xfrm>
            <a:off x="3176" y="0"/>
            <a:ext cx="9140825" cy="5142310"/>
          </a:xfrm>
          <a:prstGeom prst="rect">
            <a:avLst/>
          </a:prstGeom>
          <a:noFill/>
          <a:ln w="9525">
            <a:noFill/>
            <a:miter lim="800000"/>
            <a:headEnd/>
            <a:tailEnd/>
          </a:ln>
        </p:spPr>
      </p:pic>
      <p:sp>
        <p:nvSpPr>
          <p:cNvPr id="8" name="標題 1"/>
          <p:cNvSpPr>
            <a:spLocks noGrp="1"/>
          </p:cNvSpPr>
          <p:nvPr>
            <p:ph type="ctrTitle"/>
          </p:nvPr>
        </p:nvSpPr>
        <p:spPr>
          <a:xfrm>
            <a:off x="685801" y="573529"/>
            <a:ext cx="4606281" cy="3024336"/>
          </a:xfrm>
          <a:prstGeom prst="rect">
            <a:avLst/>
          </a:prstGeom>
        </p:spPr>
        <p:txBody>
          <a:bodyPr lIns="87277" tIns="43638" rIns="87277" bIns="43638">
            <a:noAutofit/>
          </a:bodyPr>
          <a:lstStyle>
            <a:lvl1pPr algn="l">
              <a:defRPr sz="2550" baseline="0">
                <a:solidFill>
                  <a:srgbClr val="0087DC"/>
                </a:solidFill>
                <a:latin typeface="+mj-ea"/>
                <a:ea typeface="+mj-ea"/>
                <a:cs typeface="Arial" pitchFamily="34" charset="0"/>
              </a:defRPr>
            </a:lvl1pPr>
          </a:lstStyle>
          <a:p>
            <a:r>
              <a:rPr lang="zh-TW" altLang="en-US" dirty="0" smtClean="0"/>
              <a:t>按一下以編輯母片標題樣式</a:t>
            </a:r>
            <a:endParaRPr lang="zh-TW" altLang="en-US" dirty="0"/>
          </a:p>
        </p:txBody>
      </p:sp>
    </p:spTree>
    <p:extLst>
      <p:ext uri="{BB962C8B-B14F-4D97-AF65-F5344CB8AC3E}">
        <p14:creationId xmlns:p14="http://schemas.microsoft.com/office/powerpoint/2010/main" val="2153219612"/>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a:p>
        </p:txBody>
      </p:sp>
      <p:sp>
        <p:nvSpPr>
          <p:cNvPr id="3"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F0FFE728-D179-4ACC-A116-515FC9B67502}"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29725070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pPr>
              <a:defRPr/>
            </a:pPr>
            <a:fld id="{D965776A-BC4A-4B1D-8D40-F8B832C749C2}" type="slidenum">
              <a:rPr lang="zh-TW" altLang="en-US" smtClean="0">
                <a:solidFill>
                  <a:srgbClr val="000000">
                    <a:tint val="75000"/>
                  </a:srgbClr>
                </a:solidFill>
              </a:rPr>
              <a:pPr>
                <a:defRPr/>
              </a:pPr>
              <a:t>‹#›</a:t>
            </a:fld>
            <a:endParaRPr lang="zh-TW" altLang="en-US" dirty="0">
              <a:solidFill>
                <a:srgbClr val="000000">
                  <a:tint val="75000"/>
                </a:srgbClr>
              </a:solidFill>
            </a:endParaRPr>
          </a:p>
        </p:txBody>
      </p:sp>
    </p:spTree>
    <p:extLst>
      <p:ext uri="{BB962C8B-B14F-4D97-AF65-F5344CB8AC3E}">
        <p14:creationId xmlns:p14="http://schemas.microsoft.com/office/powerpoint/2010/main" val="3589448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457202" y="823915"/>
            <a:ext cx="3008313" cy="871537"/>
          </a:xfrm>
        </p:spPr>
        <p:txBody>
          <a:bodyPr anchor="b"/>
          <a:lstStyle>
            <a:lvl1pPr algn="l">
              <a:defRPr sz="2000" b="1"/>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575050" y="204790"/>
            <a:ext cx="5111750" cy="4389437"/>
          </a:xfrm>
        </p:spPr>
        <p:txBody>
          <a:bodyPr/>
          <a:lstStyle>
            <a:lvl1pPr>
              <a:defRPr sz="3200"/>
            </a:lvl1pPr>
            <a:lvl2pPr marL="742913" indent="-285736">
              <a:buFont typeface="Arial" pitchFamily="34" charset="0"/>
              <a:buChar char="•"/>
              <a:defRPr sz="2800"/>
            </a:lvl2pPr>
            <a:lvl3pPr marL="1257238" indent="-342884">
              <a:buFont typeface="Arial" pitchFamily="34" charset="0"/>
              <a:buChar char="‒"/>
              <a:defRPr sz="2400"/>
            </a:lvl3pPr>
            <a:lvl4pPr marL="1600120" indent="-228588">
              <a:buFont typeface="Wingdings" pitchFamily="2" charset="2"/>
              <a:buChar char="§"/>
              <a:defRPr sz="2000"/>
            </a:lvl4pPr>
            <a:lvl5pPr marL="2057297" indent="-228588">
              <a:buFont typeface="Courier New" pitchFamily="49" charset="0"/>
              <a:buChar char="o"/>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2" y="1695450"/>
            <a:ext cx="3008313" cy="2898774"/>
          </a:xfrm>
        </p:spPr>
        <p:txBody>
          <a:bodyPr/>
          <a:lstStyle>
            <a:lvl1pPr marL="0" indent="0">
              <a:buNone/>
              <a:defRPr sz="1400"/>
            </a:lvl1pPr>
            <a:lvl2pPr marL="457178" indent="0">
              <a:buNone/>
              <a:defRPr sz="1200"/>
            </a:lvl2pPr>
            <a:lvl3pPr marL="914355" indent="0">
              <a:buNone/>
              <a:defRPr sz="1000"/>
            </a:lvl3pPr>
            <a:lvl4pPr marL="1371532" indent="0">
              <a:buNone/>
              <a:defRPr sz="900"/>
            </a:lvl4pPr>
            <a:lvl5pPr marL="1828709" indent="0">
              <a:buNone/>
              <a:defRPr sz="900"/>
            </a:lvl5pPr>
            <a:lvl6pPr marL="2285886" indent="0">
              <a:buNone/>
              <a:defRPr sz="900"/>
            </a:lvl6pPr>
            <a:lvl7pPr marL="2743064" indent="0">
              <a:buNone/>
              <a:defRPr sz="900"/>
            </a:lvl7pPr>
            <a:lvl8pPr marL="3200240" indent="0">
              <a:buNone/>
              <a:defRPr sz="900"/>
            </a:lvl8pPr>
            <a:lvl9pPr marL="3657418" indent="0">
              <a:buNone/>
              <a:defRPr sz="900"/>
            </a:lvl9pPr>
          </a:lstStyle>
          <a:p>
            <a:pPr lvl="0"/>
            <a:r>
              <a:rPr lang="zh-TW" altLang="en-US" smtClean="0"/>
              <a:t>按一下以編輯母片文字樣式</a:t>
            </a:r>
          </a:p>
        </p:txBody>
      </p:sp>
      <p:sp>
        <p:nvSpPr>
          <p:cNvPr id="5" name="投影片編號版面配置區 5"/>
          <p:cNvSpPr>
            <a:spLocks noGrp="1"/>
          </p:cNvSpPr>
          <p:nvPr>
            <p:ph type="sldNum" sz="quarter" idx="10"/>
          </p:nvPr>
        </p:nvSpPr>
        <p:spPr>
          <a:xfrm>
            <a:off x="8172451" y="4743451"/>
            <a:ext cx="720329" cy="244079"/>
          </a:xfrm>
          <a:prstGeom prst="rect">
            <a:avLst/>
          </a:prstGeom>
        </p:spPr>
        <p:txBody>
          <a:bodyPr/>
          <a:lstStyle>
            <a:lvl1pPr>
              <a:defRPr/>
            </a:lvl1pPr>
          </a:lstStyle>
          <a:p>
            <a:fld id="{0641D2DF-9359-41EE-85AF-60EE26136BF7}" type="slidenum">
              <a:rPr lang="en-US" smtClean="0"/>
              <a:t>‹#›</a:t>
            </a:fld>
            <a:endParaRPr lang="en-US"/>
          </a:p>
        </p:txBody>
      </p:sp>
    </p:spTree>
    <p:extLst>
      <p:ext uri="{BB962C8B-B14F-4D97-AF65-F5344CB8AC3E}">
        <p14:creationId xmlns:p14="http://schemas.microsoft.com/office/powerpoint/2010/main" val="2466557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image" Target="../media/image2.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theme" Target="../theme/theme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5" Type="http://schemas.openxmlformats.org/officeDocument/2006/relationships/image" Target="../media/image4.jpe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2.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image" Target="../media/image5.jpeg"/><Relationship Id="rId5" Type="http://schemas.openxmlformats.org/officeDocument/2006/relationships/theme" Target="../theme/theme4.xml"/><Relationship Id="rId4" Type="http://schemas.openxmlformats.org/officeDocument/2006/relationships/slideLayout" Target="../slideLayouts/slideLayout5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theme" Target="../theme/theme5.xml"/><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33122" name="文字方塊 10"/>
          <p:cNvSpPr txBox="1">
            <a:spLocks noChangeArrowheads="1"/>
          </p:cNvSpPr>
          <p:nvPr/>
        </p:nvSpPr>
        <p:spPr bwMode="auto">
          <a:xfrm>
            <a:off x="198836" y="4911568"/>
            <a:ext cx="165496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fontAlgn="auto" hangingPunct="1">
              <a:spcBef>
                <a:spcPts val="0"/>
              </a:spcBef>
              <a:spcAft>
                <a:spcPts val="0"/>
              </a:spcAft>
              <a:defRPr/>
            </a:pPr>
            <a:r>
              <a:rPr kumimoji="0" lang="en-US" altLang="zh-TW" sz="1000" smtClean="0">
                <a:solidFill>
                  <a:srgbClr val="4D4D4D"/>
                </a:solidFill>
              </a:rPr>
              <a:t>Delta Confidential</a:t>
            </a:r>
            <a:endParaRPr kumimoji="0" lang="zh-TW" altLang="en-US" sz="1000" smtClean="0">
              <a:solidFill>
                <a:srgbClr val="4D4D4D"/>
              </a:solidFill>
            </a:endParaRPr>
          </a:p>
        </p:txBody>
      </p:sp>
      <p:sp>
        <p:nvSpPr>
          <p:cNvPr id="1027" name="標題版面配置區 1"/>
          <p:cNvSpPr>
            <a:spLocks noGrp="1"/>
          </p:cNvSpPr>
          <p:nvPr>
            <p:ph type="title"/>
          </p:nvPr>
        </p:nvSpPr>
        <p:spPr bwMode="auto">
          <a:xfrm>
            <a:off x="1853804" y="195263"/>
            <a:ext cx="70389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TW" altLang="en-US" dirty="0" smtClean="0"/>
              <a:t>按一下以編輯母片標題樣式</a:t>
            </a:r>
          </a:p>
        </p:txBody>
      </p:sp>
      <p:sp>
        <p:nvSpPr>
          <p:cNvPr id="1029" name="Rectangle 5"/>
          <p:cNvSpPr>
            <a:spLocks noGrp="1" noChangeArrowheads="1"/>
          </p:cNvSpPr>
          <p:nvPr>
            <p:ph type="body" idx="1"/>
          </p:nvPr>
        </p:nvSpPr>
        <p:spPr bwMode="auto">
          <a:xfrm>
            <a:off x="323851" y="1058467"/>
            <a:ext cx="8568929" cy="3536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TW" altLang="en-US" dirty="0" smtClean="0"/>
              <a:t>按一下以編輯母片</a:t>
            </a:r>
            <a:endParaRPr lang="en-US" altLang="zh-TW" dirty="0" smtClean="0"/>
          </a:p>
        </p:txBody>
      </p:sp>
      <p:pic>
        <p:nvPicPr>
          <p:cNvPr id="1030" name="Picture 6" descr="delta_logo"/>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286942" y="323851"/>
            <a:ext cx="1369219" cy="420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投影片編號版面配置區 5"/>
          <p:cNvSpPr>
            <a:spLocks noGrp="1"/>
          </p:cNvSpPr>
          <p:nvPr>
            <p:ph type="sldNum" sz="quarter" idx="4"/>
          </p:nvPr>
        </p:nvSpPr>
        <p:spPr>
          <a:xfrm>
            <a:off x="8349916" y="4740443"/>
            <a:ext cx="543272" cy="264601"/>
          </a:xfrm>
          <a:prstGeom prst="rect">
            <a:avLst/>
          </a:prstGeom>
        </p:spPr>
        <p:txBody>
          <a:bodyPr vert="horz" lIns="91440" tIns="45720" rIns="91440" bIns="45720" rtlCol="0" anchor="ctr"/>
          <a:lstStyle>
            <a:lvl1pPr algn="r" fontAlgn="auto">
              <a:spcBef>
                <a:spcPts val="0"/>
              </a:spcBef>
              <a:spcAft>
                <a:spcPts val="0"/>
              </a:spcAft>
              <a:defRPr kumimoji="0" sz="900">
                <a:solidFill>
                  <a:schemeClr val="tx1">
                    <a:tint val="75000"/>
                  </a:schemeClr>
                </a:solidFill>
                <a:latin typeface="+mn-lt"/>
                <a:ea typeface="+mn-ea"/>
                <a:cs typeface="+mn-cs"/>
              </a:defRPr>
            </a:lvl1pPr>
          </a:lstStyle>
          <a:p>
            <a:fld id="{0641D2DF-9359-41EE-85AF-60EE26136BF7}" type="slidenum">
              <a:rPr lang="en-US" smtClean="0"/>
              <a:t>‹#›</a:t>
            </a:fld>
            <a:endParaRPr lang="en-US"/>
          </a:p>
        </p:txBody>
      </p:sp>
    </p:spTree>
    <p:extLst>
      <p:ext uri="{BB962C8B-B14F-4D97-AF65-F5344CB8AC3E}">
        <p14:creationId xmlns:p14="http://schemas.microsoft.com/office/powerpoint/2010/main" val="397868097"/>
      </p:ext>
    </p:extLst>
  </p:cSld>
  <p:clrMap bg1="lt1" tx1="dk1" bg2="lt2" tx2="dk2" accent1="accent1" accent2="accent2" accent3="accent3" accent4="accent4" accent5="accent5" accent6="accent6" hlink="hlink" folHlink="folHlink"/>
  <p:sldLayoutIdLst>
    <p:sldLayoutId id="2147483876" r:id="rId1"/>
    <p:sldLayoutId id="2147483877" r:id="rId2"/>
    <p:sldLayoutId id="2147483878" r:id="rId3"/>
    <p:sldLayoutId id="2147483879" r:id="rId4"/>
    <p:sldLayoutId id="2147483880" r:id="rId5"/>
    <p:sldLayoutId id="2147483881" r:id="rId6"/>
    <p:sldLayoutId id="2147483882" r:id="rId7"/>
    <p:sldLayoutId id="2147483883" r:id="rId8"/>
    <p:sldLayoutId id="2147483884" r:id="rId9"/>
    <p:sldLayoutId id="2147483885" r:id="rId10"/>
    <p:sldLayoutId id="2147483886" r:id="rId11"/>
    <p:sldLayoutId id="2147484130" r:id="rId12"/>
    <p:sldLayoutId id="2147484131" r:id="rId13"/>
    <p:sldLayoutId id="2147484132" r:id="rId14"/>
    <p:sldLayoutId id="2147484133" r:id="rId15"/>
    <p:sldLayoutId id="2147484134" r:id="rId16"/>
    <p:sldLayoutId id="2147484135" r:id="rId17"/>
    <p:sldLayoutId id="2147484136" r:id="rId18"/>
    <p:sldLayoutId id="2147484137" r:id="rId19"/>
    <p:sldLayoutId id="2147484138" r:id="rId20"/>
    <p:sldLayoutId id="2147484139" r:id="rId21"/>
    <p:sldLayoutId id="2147484140" r:id="rId22"/>
    <p:sldLayoutId id="2147484141" r:id="rId23"/>
    <p:sldLayoutId id="2147484142" r:id="rId24"/>
    <p:sldLayoutId id="2147484143" r:id="rId25"/>
    <p:sldLayoutId id="2147484144" r:id="rId26"/>
    <p:sldLayoutId id="2147484145" r:id="rId27"/>
    <p:sldLayoutId id="2147484188" r:id="rId28"/>
  </p:sldLayoutIdLst>
  <p:hf hdr="0" dt="0"/>
  <p:txStyles>
    <p:titleStyle>
      <a:lvl1pPr algn="ctr" rtl="0" eaLnBrk="1" fontAlgn="base" hangingPunct="1">
        <a:spcBef>
          <a:spcPct val="0"/>
        </a:spcBef>
        <a:spcAft>
          <a:spcPct val="0"/>
        </a:spcAft>
        <a:defRPr kumimoji="1" sz="2400" b="1">
          <a:solidFill>
            <a:srgbClr val="0087DC"/>
          </a:solidFill>
          <a:latin typeface="+mj-lt"/>
          <a:ea typeface="+mj-ea"/>
          <a:cs typeface="+mj-cs"/>
        </a:defRPr>
      </a:lvl1pPr>
      <a:lvl2pPr algn="ctr" rtl="0" eaLnBrk="1" fontAlgn="base" hangingPunct="1">
        <a:spcBef>
          <a:spcPct val="0"/>
        </a:spcBef>
        <a:spcAft>
          <a:spcPct val="0"/>
        </a:spcAft>
        <a:defRPr kumimoji="1" sz="3150">
          <a:solidFill>
            <a:srgbClr val="0087DC"/>
          </a:solidFill>
          <a:latin typeface="Arial" charset="0"/>
          <a:ea typeface="微軟正黑體" pitchFamily="34" charset="-120"/>
          <a:cs typeface="Arial" charset="0"/>
        </a:defRPr>
      </a:lvl2pPr>
      <a:lvl3pPr algn="ctr" rtl="0" eaLnBrk="1" fontAlgn="base" hangingPunct="1">
        <a:spcBef>
          <a:spcPct val="0"/>
        </a:spcBef>
        <a:spcAft>
          <a:spcPct val="0"/>
        </a:spcAft>
        <a:defRPr kumimoji="1" sz="3150">
          <a:solidFill>
            <a:srgbClr val="0087DC"/>
          </a:solidFill>
          <a:latin typeface="Arial" charset="0"/>
          <a:ea typeface="微軟正黑體" pitchFamily="34" charset="-120"/>
          <a:cs typeface="Arial" charset="0"/>
        </a:defRPr>
      </a:lvl3pPr>
      <a:lvl4pPr algn="ctr" rtl="0" eaLnBrk="1" fontAlgn="base" hangingPunct="1">
        <a:spcBef>
          <a:spcPct val="0"/>
        </a:spcBef>
        <a:spcAft>
          <a:spcPct val="0"/>
        </a:spcAft>
        <a:defRPr kumimoji="1" sz="3150">
          <a:solidFill>
            <a:srgbClr val="0087DC"/>
          </a:solidFill>
          <a:latin typeface="Arial" charset="0"/>
          <a:ea typeface="微軟正黑體" pitchFamily="34" charset="-120"/>
          <a:cs typeface="Arial" charset="0"/>
        </a:defRPr>
      </a:lvl4pPr>
      <a:lvl5pPr algn="ctr" rtl="0" eaLnBrk="1" fontAlgn="base" hangingPunct="1">
        <a:spcBef>
          <a:spcPct val="0"/>
        </a:spcBef>
        <a:spcAft>
          <a:spcPct val="0"/>
        </a:spcAft>
        <a:defRPr kumimoji="1" sz="3150">
          <a:solidFill>
            <a:srgbClr val="0087DC"/>
          </a:solidFill>
          <a:latin typeface="Arial" charset="0"/>
          <a:ea typeface="微軟正黑體" pitchFamily="34" charset="-120"/>
          <a:cs typeface="Arial" charset="0"/>
        </a:defRPr>
      </a:lvl5pPr>
      <a:lvl6pPr marL="457178" algn="ctr" rtl="0" eaLnBrk="1" fontAlgn="base" hangingPunct="1">
        <a:spcBef>
          <a:spcPct val="0"/>
        </a:spcBef>
        <a:spcAft>
          <a:spcPct val="0"/>
        </a:spcAft>
        <a:defRPr kumimoji="1" sz="3200">
          <a:solidFill>
            <a:srgbClr val="0087DC"/>
          </a:solidFill>
          <a:latin typeface="Arial" charset="0"/>
          <a:ea typeface="微軟正黑體" pitchFamily="34" charset="-120"/>
          <a:cs typeface="Arial" charset="0"/>
        </a:defRPr>
      </a:lvl6pPr>
      <a:lvl7pPr marL="914355" algn="ctr" rtl="0" eaLnBrk="1" fontAlgn="base" hangingPunct="1">
        <a:spcBef>
          <a:spcPct val="0"/>
        </a:spcBef>
        <a:spcAft>
          <a:spcPct val="0"/>
        </a:spcAft>
        <a:defRPr kumimoji="1" sz="3200">
          <a:solidFill>
            <a:srgbClr val="0087DC"/>
          </a:solidFill>
          <a:latin typeface="Arial" charset="0"/>
          <a:ea typeface="微軟正黑體" pitchFamily="34" charset="-120"/>
          <a:cs typeface="Arial" charset="0"/>
        </a:defRPr>
      </a:lvl7pPr>
      <a:lvl8pPr marL="1371532" algn="ctr" rtl="0" eaLnBrk="1" fontAlgn="base" hangingPunct="1">
        <a:spcBef>
          <a:spcPct val="0"/>
        </a:spcBef>
        <a:spcAft>
          <a:spcPct val="0"/>
        </a:spcAft>
        <a:defRPr kumimoji="1" sz="3200">
          <a:solidFill>
            <a:srgbClr val="0087DC"/>
          </a:solidFill>
          <a:latin typeface="Arial" charset="0"/>
          <a:ea typeface="微軟正黑體" pitchFamily="34" charset="-120"/>
          <a:cs typeface="Arial" charset="0"/>
        </a:defRPr>
      </a:lvl8pPr>
      <a:lvl9pPr marL="1828709" algn="ctr" rtl="0" eaLnBrk="1" fontAlgn="base" hangingPunct="1">
        <a:spcBef>
          <a:spcPct val="0"/>
        </a:spcBef>
        <a:spcAft>
          <a:spcPct val="0"/>
        </a:spcAft>
        <a:defRPr kumimoji="1" sz="3200">
          <a:solidFill>
            <a:srgbClr val="0087DC"/>
          </a:solidFill>
          <a:latin typeface="Arial" charset="0"/>
          <a:ea typeface="微軟正黑體" pitchFamily="34" charset="-120"/>
          <a:cs typeface="Arial" charset="0"/>
        </a:defRPr>
      </a:lvl9pPr>
    </p:titleStyle>
    <p:bodyStyle>
      <a:lvl1pPr marL="455999" indent="-455999" algn="l" rtl="0" eaLnBrk="1" fontAlgn="base" hangingPunct="1">
        <a:spcBef>
          <a:spcPct val="20000"/>
        </a:spcBef>
        <a:spcAft>
          <a:spcPct val="0"/>
        </a:spcAft>
        <a:buFont typeface="Arial" panose="020B0604020202020204" pitchFamily="34" charset="0"/>
        <a:buChar char="•"/>
        <a:defRPr kumimoji="1" sz="1800">
          <a:solidFill>
            <a:srgbClr val="080808"/>
          </a:solidFill>
          <a:latin typeface="+mn-lt"/>
          <a:ea typeface="+mn-ea"/>
          <a:cs typeface="+mn-cs"/>
        </a:defRPr>
      </a:lvl1pPr>
      <a:lvl2pPr marL="455999" algn="l" rtl="0" eaLnBrk="1" fontAlgn="base" hangingPunct="1">
        <a:spcBef>
          <a:spcPct val="20000"/>
        </a:spcBef>
        <a:spcAft>
          <a:spcPct val="0"/>
        </a:spcAft>
        <a:buFont typeface="Arial" panose="020B0604020202020204" pitchFamily="34" charset="0"/>
        <a:defRPr kumimoji="1" sz="2775">
          <a:solidFill>
            <a:schemeClr val="tx1"/>
          </a:solidFill>
          <a:latin typeface="+mn-lt"/>
          <a:ea typeface="新細明體" pitchFamily="18" charset="-120"/>
          <a:cs typeface="+mn-cs"/>
        </a:defRPr>
      </a:lvl2pPr>
      <a:lvl3pPr marL="913187" algn="l" rtl="0" eaLnBrk="1" fontAlgn="base" hangingPunct="1">
        <a:spcBef>
          <a:spcPct val="20000"/>
        </a:spcBef>
        <a:spcAft>
          <a:spcPct val="0"/>
        </a:spcAft>
        <a:buFont typeface="Arial" panose="020B0604020202020204" pitchFamily="34" charset="0"/>
        <a:defRPr kumimoji="1" sz="2400">
          <a:solidFill>
            <a:schemeClr val="tx1"/>
          </a:solidFill>
          <a:latin typeface="+mn-lt"/>
          <a:ea typeface="新細明體" pitchFamily="18" charset="-120"/>
          <a:cs typeface="+mn-cs"/>
        </a:defRPr>
      </a:lvl3pPr>
      <a:lvl4pPr marL="1598970" indent="-227405" algn="l" rtl="0" eaLnBrk="1" fontAlgn="base" hangingPunct="1">
        <a:spcBef>
          <a:spcPct val="20000"/>
        </a:spcBef>
        <a:spcAft>
          <a:spcPct val="0"/>
        </a:spcAft>
        <a:buFont typeface="Arial" panose="020B0604020202020204" pitchFamily="34" charset="0"/>
        <a:buChar char="–"/>
        <a:defRPr kumimoji="1" sz="1950">
          <a:solidFill>
            <a:schemeClr val="tx1"/>
          </a:solidFill>
          <a:latin typeface="+mn-lt"/>
          <a:ea typeface="新細明體" pitchFamily="18" charset="-120"/>
          <a:cs typeface="+mn-cs"/>
        </a:defRPr>
      </a:lvl4pPr>
      <a:lvl5pPr marL="2056159" indent="-227405" algn="l" rtl="0" eaLnBrk="1" fontAlgn="base" hangingPunct="1">
        <a:spcBef>
          <a:spcPct val="20000"/>
        </a:spcBef>
        <a:spcAft>
          <a:spcPct val="0"/>
        </a:spcAft>
        <a:buFont typeface="Arial" panose="020B0604020202020204" pitchFamily="34" charset="0"/>
        <a:buChar char="»"/>
        <a:defRPr kumimoji="1" sz="1950">
          <a:solidFill>
            <a:schemeClr val="tx1"/>
          </a:solidFill>
          <a:latin typeface="+mn-lt"/>
          <a:ea typeface="新細明體" pitchFamily="18" charset="-120"/>
          <a:cs typeface="+mn-cs"/>
        </a:defRPr>
      </a:lvl5pPr>
      <a:lvl6pPr marL="2514474" indent="-228588" algn="l" rtl="0" eaLnBrk="1" fontAlgn="base" hangingPunct="1">
        <a:spcBef>
          <a:spcPct val="20000"/>
        </a:spcBef>
        <a:spcAft>
          <a:spcPct val="0"/>
        </a:spcAft>
        <a:buFont typeface="Arial" charset="0"/>
        <a:buChar char="»"/>
        <a:defRPr kumimoji="1" sz="2000">
          <a:solidFill>
            <a:schemeClr val="tx1"/>
          </a:solidFill>
          <a:latin typeface="+mn-lt"/>
          <a:ea typeface="新細明體" pitchFamily="18" charset="-120"/>
          <a:cs typeface="+mn-cs"/>
        </a:defRPr>
      </a:lvl6pPr>
      <a:lvl7pPr marL="2971652" indent="-228588" algn="l" rtl="0" eaLnBrk="1" fontAlgn="base" hangingPunct="1">
        <a:spcBef>
          <a:spcPct val="20000"/>
        </a:spcBef>
        <a:spcAft>
          <a:spcPct val="0"/>
        </a:spcAft>
        <a:buFont typeface="Arial" charset="0"/>
        <a:buChar char="»"/>
        <a:defRPr kumimoji="1" sz="2000">
          <a:solidFill>
            <a:schemeClr val="tx1"/>
          </a:solidFill>
          <a:latin typeface="+mn-lt"/>
          <a:ea typeface="新細明體" pitchFamily="18" charset="-120"/>
          <a:cs typeface="+mn-cs"/>
        </a:defRPr>
      </a:lvl7pPr>
      <a:lvl8pPr marL="3428829" indent="-228588" algn="l" rtl="0" eaLnBrk="1" fontAlgn="base" hangingPunct="1">
        <a:spcBef>
          <a:spcPct val="20000"/>
        </a:spcBef>
        <a:spcAft>
          <a:spcPct val="0"/>
        </a:spcAft>
        <a:buFont typeface="Arial" charset="0"/>
        <a:buChar char="»"/>
        <a:defRPr kumimoji="1" sz="2000">
          <a:solidFill>
            <a:schemeClr val="tx1"/>
          </a:solidFill>
          <a:latin typeface="+mn-lt"/>
          <a:ea typeface="新細明體" pitchFamily="18" charset="-120"/>
          <a:cs typeface="+mn-cs"/>
        </a:defRPr>
      </a:lvl8pPr>
      <a:lvl9pPr marL="3886006" indent="-228588" algn="l" rtl="0" eaLnBrk="1" fontAlgn="base" hangingPunct="1">
        <a:spcBef>
          <a:spcPct val="20000"/>
        </a:spcBef>
        <a:spcAft>
          <a:spcPct val="0"/>
        </a:spcAft>
        <a:buFont typeface="Arial" charset="0"/>
        <a:buChar char="»"/>
        <a:defRPr kumimoji="1" sz="2000">
          <a:solidFill>
            <a:schemeClr val="tx1"/>
          </a:solidFill>
          <a:latin typeface="+mn-lt"/>
          <a:ea typeface="新細明體" pitchFamily="18" charset="-120"/>
          <a:cs typeface="+mn-cs"/>
        </a:defRPr>
      </a:lvl9pPr>
    </p:bodyStyle>
    <p:otherStyle>
      <a:defPPr>
        <a:defRPr lang="en-US"/>
      </a:defPPr>
      <a:lvl1pPr marL="0" algn="l" defTabSz="914355" rtl="0" eaLnBrk="1" latinLnBrk="0" hangingPunct="1">
        <a:defRPr sz="1800" kern="1200">
          <a:solidFill>
            <a:schemeClr val="tx1"/>
          </a:solidFill>
          <a:latin typeface="+mn-lt"/>
          <a:ea typeface="+mn-ea"/>
          <a:cs typeface="+mn-cs"/>
        </a:defRPr>
      </a:lvl1pPr>
      <a:lvl2pPr marL="457178" algn="l" defTabSz="914355" rtl="0" eaLnBrk="1" latinLnBrk="0" hangingPunct="1">
        <a:defRPr sz="1800" kern="1200">
          <a:solidFill>
            <a:schemeClr val="tx1"/>
          </a:solidFill>
          <a:latin typeface="+mn-lt"/>
          <a:ea typeface="+mn-ea"/>
          <a:cs typeface="+mn-cs"/>
        </a:defRPr>
      </a:lvl2pPr>
      <a:lvl3pPr marL="914355" algn="l" defTabSz="914355" rtl="0" eaLnBrk="1" latinLnBrk="0" hangingPunct="1">
        <a:defRPr sz="1800" kern="1200">
          <a:solidFill>
            <a:schemeClr val="tx1"/>
          </a:solidFill>
          <a:latin typeface="+mn-lt"/>
          <a:ea typeface="+mn-ea"/>
          <a:cs typeface="+mn-cs"/>
        </a:defRPr>
      </a:lvl3pPr>
      <a:lvl4pPr marL="1371532" algn="l" defTabSz="914355" rtl="0" eaLnBrk="1" latinLnBrk="0" hangingPunct="1">
        <a:defRPr sz="1800" kern="1200">
          <a:solidFill>
            <a:schemeClr val="tx1"/>
          </a:solidFill>
          <a:latin typeface="+mn-lt"/>
          <a:ea typeface="+mn-ea"/>
          <a:cs typeface="+mn-cs"/>
        </a:defRPr>
      </a:lvl4pPr>
      <a:lvl5pPr marL="1828709" algn="l" defTabSz="914355" rtl="0" eaLnBrk="1" latinLnBrk="0" hangingPunct="1">
        <a:defRPr sz="1800" kern="1200">
          <a:solidFill>
            <a:schemeClr val="tx1"/>
          </a:solidFill>
          <a:latin typeface="+mn-lt"/>
          <a:ea typeface="+mn-ea"/>
          <a:cs typeface="+mn-cs"/>
        </a:defRPr>
      </a:lvl5pPr>
      <a:lvl6pPr marL="2285886" algn="l" defTabSz="914355" rtl="0" eaLnBrk="1" latinLnBrk="0" hangingPunct="1">
        <a:defRPr sz="1800" kern="1200">
          <a:solidFill>
            <a:schemeClr val="tx1"/>
          </a:solidFill>
          <a:latin typeface="+mn-lt"/>
          <a:ea typeface="+mn-ea"/>
          <a:cs typeface="+mn-cs"/>
        </a:defRPr>
      </a:lvl6pPr>
      <a:lvl7pPr marL="2743064" algn="l" defTabSz="914355" rtl="0" eaLnBrk="1" latinLnBrk="0" hangingPunct="1">
        <a:defRPr sz="1800" kern="1200">
          <a:solidFill>
            <a:schemeClr val="tx1"/>
          </a:solidFill>
          <a:latin typeface="+mn-lt"/>
          <a:ea typeface="+mn-ea"/>
          <a:cs typeface="+mn-cs"/>
        </a:defRPr>
      </a:lvl7pPr>
      <a:lvl8pPr marL="3200240" algn="l" defTabSz="914355" rtl="0" eaLnBrk="1" latinLnBrk="0" hangingPunct="1">
        <a:defRPr sz="1800" kern="1200">
          <a:solidFill>
            <a:schemeClr val="tx1"/>
          </a:solidFill>
          <a:latin typeface="+mn-lt"/>
          <a:ea typeface="+mn-ea"/>
          <a:cs typeface="+mn-cs"/>
        </a:defRPr>
      </a:lvl8pPr>
      <a:lvl9pPr marL="3657418" algn="l" defTabSz="91435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Cover_16 9_hand_2"/>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4572000" y="0"/>
            <a:ext cx="45704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15613589"/>
      </p:ext>
    </p:extLst>
  </p:cSld>
  <p:clrMap bg1="lt1" tx1="dk1" bg2="lt2" tx2="dk2" accent1="accent1" accent2="accent2" accent3="accent3" accent4="accent4" accent5="accent5" accent6="accent6" hlink="hlink" folHlink="folHlink"/>
  <p:sldLayoutIdLst>
    <p:sldLayoutId id="2147484147" r:id="rId1"/>
    <p:sldLayoutId id="2147484149" r:id="rId2"/>
    <p:sldLayoutId id="2147484150" r:id="rId3"/>
    <p:sldLayoutId id="2147484151" r:id="rId4"/>
    <p:sldLayoutId id="2147484152" r:id="rId5"/>
    <p:sldLayoutId id="2147484153" r:id="rId6"/>
    <p:sldLayoutId id="2147484154" r:id="rId7"/>
    <p:sldLayoutId id="2147484155" r:id="rId8"/>
    <p:sldLayoutId id="2147484156" r:id="rId9"/>
    <p:sldLayoutId id="2147484157" r:id="rId10"/>
    <p:sldLayoutId id="2147484158" r:id="rId11"/>
    <p:sldLayoutId id="2147484159" r:id="rId12"/>
    <p:sldLayoutId id="2147484160" r:id="rId13"/>
    <p:sldLayoutId id="2147484161" r:id="rId14"/>
    <p:sldLayoutId id="2147484162" r:id="rId15"/>
    <p:sldLayoutId id="2147484163" r:id="rId16"/>
    <p:sldLayoutId id="2147484164" r:id="rId17"/>
    <p:sldLayoutId id="2147484165" r:id="rId18"/>
  </p:sldLayoutIdLst>
  <p:timing>
    <p:tnLst>
      <p:par>
        <p:cTn id="1" dur="indefinite" restart="never" nodeType="tmRoot"/>
      </p:par>
    </p:tnLst>
  </p:timing>
  <p:hf hd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新細明體" pitchFamily="18" charset="-120"/>
        </a:defRPr>
      </a:lvl2pPr>
      <a:lvl3pPr algn="ctr" rtl="0" eaLnBrk="1" fontAlgn="base" hangingPunct="1">
        <a:spcBef>
          <a:spcPct val="0"/>
        </a:spcBef>
        <a:spcAft>
          <a:spcPct val="0"/>
        </a:spcAft>
        <a:defRPr sz="4400">
          <a:solidFill>
            <a:schemeClr val="tx1"/>
          </a:solidFill>
          <a:latin typeface="Calibri" pitchFamily="34" charset="0"/>
          <a:ea typeface="新細明體" pitchFamily="18" charset="-120"/>
        </a:defRPr>
      </a:lvl3pPr>
      <a:lvl4pPr algn="ctr" rtl="0" eaLnBrk="1" fontAlgn="base" hangingPunct="1">
        <a:spcBef>
          <a:spcPct val="0"/>
        </a:spcBef>
        <a:spcAft>
          <a:spcPct val="0"/>
        </a:spcAft>
        <a:defRPr sz="4400">
          <a:solidFill>
            <a:schemeClr val="tx1"/>
          </a:solidFill>
          <a:latin typeface="Calibri" pitchFamily="34" charset="0"/>
          <a:ea typeface="新細明體" pitchFamily="18" charset="-120"/>
        </a:defRPr>
      </a:lvl4pPr>
      <a:lvl5pPr algn="ctr" rtl="0" eaLnBrk="1" fontAlgn="base" hangingPunct="1">
        <a:spcBef>
          <a:spcPct val="0"/>
        </a:spcBef>
        <a:spcAft>
          <a:spcPct val="0"/>
        </a:spcAft>
        <a:defRPr sz="4400">
          <a:solidFill>
            <a:schemeClr val="tx1"/>
          </a:solidFill>
          <a:latin typeface="Calibri" pitchFamily="34" charset="0"/>
          <a:ea typeface="新細明體" pitchFamily="18" charset="-120"/>
        </a:defRPr>
      </a:lvl5pPr>
      <a:lvl6pPr marL="457200" algn="ctr" rtl="0" eaLnBrk="1" fontAlgn="base" hangingPunct="1">
        <a:spcBef>
          <a:spcPct val="0"/>
        </a:spcBef>
        <a:spcAft>
          <a:spcPct val="0"/>
        </a:spcAft>
        <a:defRPr sz="4400">
          <a:solidFill>
            <a:schemeClr val="tx1"/>
          </a:solidFill>
          <a:latin typeface="Calibri" pitchFamily="34" charset="0"/>
          <a:ea typeface="新細明體" pitchFamily="18" charset="-120"/>
        </a:defRPr>
      </a:lvl6pPr>
      <a:lvl7pPr marL="914400" algn="ctr" rtl="0" eaLnBrk="1" fontAlgn="base" hangingPunct="1">
        <a:spcBef>
          <a:spcPct val="0"/>
        </a:spcBef>
        <a:spcAft>
          <a:spcPct val="0"/>
        </a:spcAft>
        <a:defRPr sz="4400">
          <a:solidFill>
            <a:schemeClr val="tx1"/>
          </a:solidFill>
          <a:latin typeface="Calibri" pitchFamily="34" charset="0"/>
          <a:ea typeface="新細明體" pitchFamily="18" charset="-120"/>
        </a:defRPr>
      </a:lvl7pPr>
      <a:lvl8pPr marL="1371600" algn="ctr" rtl="0" eaLnBrk="1" fontAlgn="base" hangingPunct="1">
        <a:spcBef>
          <a:spcPct val="0"/>
        </a:spcBef>
        <a:spcAft>
          <a:spcPct val="0"/>
        </a:spcAft>
        <a:defRPr sz="4400">
          <a:solidFill>
            <a:schemeClr val="tx1"/>
          </a:solidFill>
          <a:latin typeface="Calibri" pitchFamily="34" charset="0"/>
          <a:ea typeface="新細明體" pitchFamily="18" charset="-120"/>
        </a:defRPr>
      </a:lvl8pPr>
      <a:lvl9pPr marL="1828800" algn="ctr" rtl="0" eaLnBrk="1" fontAlgn="base" hangingPunct="1">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7" name="文字方塊 10"/>
          <p:cNvSpPr txBox="1">
            <a:spLocks noChangeArrowheads="1"/>
          </p:cNvSpPr>
          <p:nvPr/>
        </p:nvSpPr>
        <p:spPr bwMode="auto">
          <a:xfrm>
            <a:off x="171450" y="4886325"/>
            <a:ext cx="1655763"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eaLnBrk="1" hangingPunct="1">
              <a:defRPr/>
            </a:pPr>
            <a:r>
              <a:rPr kumimoji="0" lang="en-US" altLang="zh-TW" sz="900" dirty="0" smtClean="0">
                <a:solidFill>
                  <a:srgbClr val="4D4D4D"/>
                </a:solidFill>
                <a:cs typeface="Arial" charset="0"/>
              </a:rPr>
              <a:t>Delta Confidential</a:t>
            </a:r>
            <a:endParaRPr kumimoji="0" lang="zh-TW" altLang="en-US" sz="900" dirty="0" smtClean="0">
              <a:solidFill>
                <a:srgbClr val="4D4D4D"/>
              </a:solidFill>
              <a:cs typeface="Arial" charset="0"/>
            </a:endParaRPr>
          </a:p>
        </p:txBody>
      </p:sp>
      <p:pic>
        <p:nvPicPr>
          <p:cNvPr id="2051" name="圖片 4"/>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68288" y="274638"/>
            <a:ext cx="1366837"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5305870"/>
      </p:ext>
    </p:extLst>
  </p:cSld>
  <p:clrMap bg1="lt1" tx1="dk1" bg2="lt2" tx2="dk2" accent1="accent1" accent2="accent2" accent3="accent3" accent4="accent4" accent5="accent5" accent6="accent6" hlink="hlink" folHlink="folHlink"/>
  <p:sldLayoutIdLst>
    <p:sldLayoutId id="2147484167" r:id="rId1"/>
    <p:sldLayoutId id="2147484168" r:id="rId2"/>
    <p:sldLayoutId id="2147484172" r:id="rId3"/>
  </p:sldLayoutIdLst>
  <p:timing>
    <p:tnLst>
      <p:par>
        <p:cTn id="1" dur="indefinite" restart="never" nodeType="tmRoot"/>
      </p:par>
    </p:tnLst>
  </p:timing>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新細明體" pitchFamily="18" charset="-120"/>
        </a:defRPr>
      </a:lvl2pPr>
      <a:lvl3pPr algn="ctr" rtl="0" eaLnBrk="1" fontAlgn="base" hangingPunct="1">
        <a:spcBef>
          <a:spcPct val="0"/>
        </a:spcBef>
        <a:spcAft>
          <a:spcPct val="0"/>
        </a:spcAft>
        <a:defRPr sz="4400">
          <a:solidFill>
            <a:schemeClr val="tx1"/>
          </a:solidFill>
          <a:latin typeface="Calibri" pitchFamily="34" charset="0"/>
          <a:ea typeface="新細明體" pitchFamily="18" charset="-120"/>
        </a:defRPr>
      </a:lvl3pPr>
      <a:lvl4pPr algn="ctr" rtl="0" eaLnBrk="1" fontAlgn="base" hangingPunct="1">
        <a:spcBef>
          <a:spcPct val="0"/>
        </a:spcBef>
        <a:spcAft>
          <a:spcPct val="0"/>
        </a:spcAft>
        <a:defRPr sz="4400">
          <a:solidFill>
            <a:schemeClr val="tx1"/>
          </a:solidFill>
          <a:latin typeface="Calibri" pitchFamily="34" charset="0"/>
          <a:ea typeface="新細明體" pitchFamily="18" charset="-120"/>
        </a:defRPr>
      </a:lvl4pPr>
      <a:lvl5pPr algn="ctr" rtl="0" eaLnBrk="1" fontAlgn="base" hangingPunct="1">
        <a:spcBef>
          <a:spcPct val="0"/>
        </a:spcBef>
        <a:spcAft>
          <a:spcPct val="0"/>
        </a:spcAft>
        <a:defRPr sz="4400">
          <a:solidFill>
            <a:schemeClr val="tx1"/>
          </a:solidFill>
          <a:latin typeface="Calibri" pitchFamily="34" charset="0"/>
          <a:ea typeface="新細明體" pitchFamily="18" charset="-120"/>
        </a:defRPr>
      </a:lvl5pPr>
      <a:lvl6pPr marL="457200" algn="ctr" rtl="0" eaLnBrk="1" fontAlgn="base" hangingPunct="1">
        <a:spcBef>
          <a:spcPct val="0"/>
        </a:spcBef>
        <a:spcAft>
          <a:spcPct val="0"/>
        </a:spcAft>
        <a:defRPr sz="4400">
          <a:solidFill>
            <a:schemeClr val="tx1"/>
          </a:solidFill>
          <a:latin typeface="Calibri" pitchFamily="34" charset="0"/>
          <a:ea typeface="新細明體" pitchFamily="18" charset="-120"/>
        </a:defRPr>
      </a:lvl6pPr>
      <a:lvl7pPr marL="914400" algn="ctr" rtl="0" eaLnBrk="1" fontAlgn="base" hangingPunct="1">
        <a:spcBef>
          <a:spcPct val="0"/>
        </a:spcBef>
        <a:spcAft>
          <a:spcPct val="0"/>
        </a:spcAft>
        <a:defRPr sz="4400">
          <a:solidFill>
            <a:schemeClr val="tx1"/>
          </a:solidFill>
          <a:latin typeface="Calibri" pitchFamily="34" charset="0"/>
          <a:ea typeface="新細明體" pitchFamily="18" charset="-120"/>
        </a:defRPr>
      </a:lvl7pPr>
      <a:lvl8pPr marL="1371600" algn="ctr" rtl="0" eaLnBrk="1" fontAlgn="base" hangingPunct="1">
        <a:spcBef>
          <a:spcPct val="0"/>
        </a:spcBef>
        <a:spcAft>
          <a:spcPct val="0"/>
        </a:spcAft>
        <a:defRPr sz="4400">
          <a:solidFill>
            <a:schemeClr val="tx1"/>
          </a:solidFill>
          <a:latin typeface="Calibri" pitchFamily="34" charset="0"/>
          <a:ea typeface="新細明體" pitchFamily="18" charset="-120"/>
        </a:defRPr>
      </a:lvl8pPr>
      <a:lvl9pPr marL="1828800" algn="ctr" rtl="0" eaLnBrk="1" fontAlgn="base" hangingPunct="1">
        <a:spcBef>
          <a:spcPct val="0"/>
        </a:spcBef>
        <a:spcAft>
          <a:spcPct val="0"/>
        </a:spcAft>
        <a:defRPr sz="4400">
          <a:solidFill>
            <a:schemeClr val="tx1"/>
          </a:solidFill>
          <a:latin typeface="Calibri" pitchFamily="34" charset="0"/>
          <a:ea typeface="新細明體" pitchFamily="18" charset="-12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074" name="Picture 12" descr="back_16 9_hand"/>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397500" y="0"/>
            <a:ext cx="3783013" cy="514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10"/>
          <p:cNvSpPr>
            <a:spLocks noGrp="1" noChangeArrowheads="1"/>
          </p:cNvSpPr>
          <p:nvPr>
            <p:ph type="body" idx="1"/>
          </p:nvPr>
        </p:nvSpPr>
        <p:spPr bwMode="auto">
          <a:xfrm>
            <a:off x="468313" y="4300538"/>
            <a:ext cx="4824412"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TW" smtClean="0"/>
              <a:t>To learn more about Delta</a:t>
            </a:r>
          </a:p>
          <a:p>
            <a:pPr lvl="0"/>
            <a:r>
              <a:rPr lang="en-US" altLang="zh-TW" smtClean="0"/>
              <a:t>please visit www.deltaww.com</a:t>
            </a:r>
          </a:p>
        </p:txBody>
      </p:sp>
      <p:sp>
        <p:nvSpPr>
          <p:cNvPr id="3076" name="Rectangle 2"/>
          <p:cNvSpPr txBox="1">
            <a:spLocks/>
          </p:cNvSpPr>
          <p:nvPr/>
        </p:nvSpPr>
        <p:spPr bwMode="auto">
          <a:xfrm>
            <a:off x="309563" y="411163"/>
            <a:ext cx="6624637" cy="1081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a:solidFill>
                  <a:schemeClr val="tx1"/>
                </a:solidFill>
                <a:latin typeface="Arial" charset="0"/>
                <a:ea typeface="新細明體" pitchFamily="18" charset="-120"/>
              </a:defRPr>
            </a:lvl1pPr>
            <a:lvl2pPr marL="742950" indent="-285750" eaLnBrk="0" hangingPunct="0">
              <a:defRPr kumimoji="1">
                <a:solidFill>
                  <a:schemeClr val="tx1"/>
                </a:solidFill>
                <a:latin typeface="Arial" charset="0"/>
                <a:ea typeface="新細明體" pitchFamily="18" charset="-120"/>
              </a:defRPr>
            </a:lvl2pPr>
            <a:lvl3pPr marL="1143000" indent="-228600" eaLnBrk="0" hangingPunct="0">
              <a:defRPr kumimoji="1">
                <a:solidFill>
                  <a:schemeClr val="tx1"/>
                </a:solidFill>
                <a:latin typeface="Arial" charset="0"/>
                <a:ea typeface="新細明體" pitchFamily="18" charset="-120"/>
              </a:defRPr>
            </a:lvl3pPr>
            <a:lvl4pPr marL="1600200" indent="-228600" eaLnBrk="0" hangingPunct="0">
              <a:defRPr kumimoji="1">
                <a:solidFill>
                  <a:schemeClr val="tx1"/>
                </a:solidFill>
                <a:latin typeface="Arial" charset="0"/>
                <a:ea typeface="新細明體" pitchFamily="18" charset="-120"/>
              </a:defRPr>
            </a:lvl4pPr>
            <a:lvl5pPr marL="2057400" indent="-228600" eaLnBrk="0" hangingPunct="0">
              <a:defRPr kumimoji="1">
                <a:solidFill>
                  <a:schemeClr val="tx1"/>
                </a:solidFill>
                <a:latin typeface="Arial" charset="0"/>
                <a:ea typeface="新細明體" pitchFamily="18" charset="-120"/>
              </a:defRPr>
            </a:lvl5pPr>
            <a:lvl6pPr marL="2514600" indent="-228600" eaLnBrk="0" fontAlgn="base" hangingPunct="0">
              <a:spcBef>
                <a:spcPct val="0"/>
              </a:spcBef>
              <a:spcAft>
                <a:spcPct val="0"/>
              </a:spcAft>
              <a:defRPr kumimoji="1">
                <a:solidFill>
                  <a:schemeClr val="tx1"/>
                </a:solidFill>
                <a:latin typeface="Arial" charset="0"/>
                <a:ea typeface="新細明體" pitchFamily="18" charset="-120"/>
              </a:defRPr>
            </a:lvl6pPr>
            <a:lvl7pPr marL="2971800" indent="-228600" eaLnBrk="0" fontAlgn="base" hangingPunct="0">
              <a:spcBef>
                <a:spcPct val="0"/>
              </a:spcBef>
              <a:spcAft>
                <a:spcPct val="0"/>
              </a:spcAft>
              <a:defRPr kumimoji="1">
                <a:solidFill>
                  <a:schemeClr val="tx1"/>
                </a:solidFill>
                <a:latin typeface="Arial" charset="0"/>
                <a:ea typeface="新細明體" pitchFamily="18" charset="-120"/>
              </a:defRPr>
            </a:lvl7pPr>
            <a:lvl8pPr marL="3429000" indent="-228600" eaLnBrk="0" fontAlgn="base" hangingPunct="0">
              <a:spcBef>
                <a:spcPct val="0"/>
              </a:spcBef>
              <a:spcAft>
                <a:spcPct val="0"/>
              </a:spcAft>
              <a:defRPr kumimoji="1">
                <a:solidFill>
                  <a:schemeClr val="tx1"/>
                </a:solidFill>
                <a:latin typeface="Arial" charset="0"/>
                <a:ea typeface="新細明體" pitchFamily="18" charset="-120"/>
              </a:defRPr>
            </a:lvl8pPr>
            <a:lvl9pPr marL="3886200" indent="-228600" eaLnBrk="0" fontAlgn="base" hangingPunct="0">
              <a:spcBef>
                <a:spcPct val="0"/>
              </a:spcBef>
              <a:spcAft>
                <a:spcPct val="0"/>
              </a:spcAft>
              <a:defRPr kumimoji="1">
                <a:solidFill>
                  <a:schemeClr val="tx1"/>
                </a:solidFill>
                <a:latin typeface="Arial" charset="0"/>
                <a:ea typeface="新細明體" pitchFamily="18" charset="-120"/>
              </a:defRPr>
            </a:lvl9pPr>
          </a:lstStyle>
          <a:p>
            <a:pPr>
              <a:defRPr/>
            </a:pPr>
            <a:r>
              <a:rPr lang="en-US" altLang="zh-TW" sz="3600" dirty="0" smtClean="0">
                <a:solidFill>
                  <a:srgbClr val="0087DC"/>
                </a:solidFill>
                <a:ea typeface="微軟正黑體" pitchFamily="34" charset="-120"/>
                <a:cs typeface="Arial" charset="0"/>
              </a:rPr>
              <a:t>Smarter. Greener. Together.</a:t>
            </a:r>
          </a:p>
        </p:txBody>
      </p:sp>
    </p:spTree>
    <p:extLst>
      <p:ext uri="{BB962C8B-B14F-4D97-AF65-F5344CB8AC3E}">
        <p14:creationId xmlns:p14="http://schemas.microsoft.com/office/powerpoint/2010/main" val="2863603645"/>
      </p:ext>
    </p:extLst>
  </p:cSld>
  <p:clrMap bg1="lt1" tx1="dk1" bg2="lt2" tx2="dk2" accent1="accent1" accent2="accent2" accent3="accent3" accent4="accent4" accent5="accent5" accent6="accent6" hlink="hlink" folHlink="folHlink"/>
  <p:sldLayoutIdLst>
    <p:sldLayoutId id="2147484170" r:id="rId1"/>
    <p:sldLayoutId id="2147484171" r:id="rId2"/>
    <p:sldLayoutId id="2147484173" r:id="rId3"/>
    <p:sldLayoutId id="2147484174" r:id="rId4"/>
  </p:sldLayoutIdLst>
  <p:timing>
    <p:tnLst>
      <p:par>
        <p:cTn id="1" dur="indefinite" restart="never" nodeType="tmRoot"/>
      </p:par>
    </p:tnLst>
  </p:timing>
  <p:txStyles>
    <p:titleStyle>
      <a:lvl1pPr algn="l" rtl="0" eaLnBrk="1" fontAlgn="base" hangingPunct="1">
        <a:spcBef>
          <a:spcPct val="0"/>
        </a:spcBef>
        <a:spcAft>
          <a:spcPct val="0"/>
        </a:spcAft>
        <a:defRPr kumimoji="1" sz="3600">
          <a:solidFill>
            <a:srgbClr val="0087DC"/>
          </a:solidFill>
          <a:latin typeface="+mj-lt"/>
          <a:ea typeface="+mj-ea"/>
          <a:cs typeface="+mj-cs"/>
        </a:defRPr>
      </a:lvl1pPr>
      <a:lvl2pPr algn="l" rtl="0" eaLnBrk="1" fontAlgn="base" hangingPunct="1">
        <a:spcBef>
          <a:spcPct val="0"/>
        </a:spcBef>
        <a:spcAft>
          <a:spcPct val="0"/>
        </a:spcAft>
        <a:defRPr kumimoji="1" sz="3600">
          <a:solidFill>
            <a:srgbClr val="0087DC"/>
          </a:solidFill>
          <a:latin typeface="Arial" charset="0"/>
          <a:ea typeface="微軟正黑體" pitchFamily="34" charset="-120"/>
        </a:defRPr>
      </a:lvl2pPr>
      <a:lvl3pPr algn="l" rtl="0" eaLnBrk="1" fontAlgn="base" hangingPunct="1">
        <a:spcBef>
          <a:spcPct val="0"/>
        </a:spcBef>
        <a:spcAft>
          <a:spcPct val="0"/>
        </a:spcAft>
        <a:defRPr kumimoji="1" sz="3600">
          <a:solidFill>
            <a:srgbClr val="0087DC"/>
          </a:solidFill>
          <a:latin typeface="Arial" charset="0"/>
          <a:ea typeface="微軟正黑體" pitchFamily="34" charset="-120"/>
        </a:defRPr>
      </a:lvl3pPr>
      <a:lvl4pPr algn="l" rtl="0" eaLnBrk="1" fontAlgn="base" hangingPunct="1">
        <a:spcBef>
          <a:spcPct val="0"/>
        </a:spcBef>
        <a:spcAft>
          <a:spcPct val="0"/>
        </a:spcAft>
        <a:defRPr kumimoji="1" sz="3600">
          <a:solidFill>
            <a:srgbClr val="0087DC"/>
          </a:solidFill>
          <a:latin typeface="Arial" charset="0"/>
          <a:ea typeface="微軟正黑體" pitchFamily="34" charset="-120"/>
        </a:defRPr>
      </a:lvl4pPr>
      <a:lvl5pPr algn="l" rtl="0" eaLnBrk="1" fontAlgn="base" hangingPunct="1">
        <a:spcBef>
          <a:spcPct val="0"/>
        </a:spcBef>
        <a:spcAft>
          <a:spcPct val="0"/>
        </a:spcAft>
        <a:defRPr kumimoji="1" sz="3600">
          <a:solidFill>
            <a:srgbClr val="0087DC"/>
          </a:solidFill>
          <a:latin typeface="Arial" charset="0"/>
          <a:ea typeface="微軟正黑體" pitchFamily="34" charset="-120"/>
        </a:defRPr>
      </a:lvl5pPr>
      <a:lvl6pPr marL="457200" algn="l" rtl="0" eaLnBrk="1" fontAlgn="base" hangingPunct="1">
        <a:spcBef>
          <a:spcPct val="0"/>
        </a:spcBef>
        <a:spcAft>
          <a:spcPct val="0"/>
        </a:spcAft>
        <a:defRPr kumimoji="1" sz="3600">
          <a:solidFill>
            <a:srgbClr val="0087DC"/>
          </a:solidFill>
          <a:latin typeface="Arial" charset="0"/>
          <a:ea typeface="微軟正黑體" pitchFamily="34" charset="-120"/>
        </a:defRPr>
      </a:lvl6pPr>
      <a:lvl7pPr marL="914400" algn="l" rtl="0" eaLnBrk="1" fontAlgn="base" hangingPunct="1">
        <a:spcBef>
          <a:spcPct val="0"/>
        </a:spcBef>
        <a:spcAft>
          <a:spcPct val="0"/>
        </a:spcAft>
        <a:defRPr kumimoji="1" sz="3600">
          <a:solidFill>
            <a:srgbClr val="0087DC"/>
          </a:solidFill>
          <a:latin typeface="Arial" charset="0"/>
          <a:ea typeface="微軟正黑體" pitchFamily="34" charset="-120"/>
        </a:defRPr>
      </a:lvl7pPr>
      <a:lvl8pPr marL="1371600" algn="l" rtl="0" eaLnBrk="1" fontAlgn="base" hangingPunct="1">
        <a:spcBef>
          <a:spcPct val="0"/>
        </a:spcBef>
        <a:spcAft>
          <a:spcPct val="0"/>
        </a:spcAft>
        <a:defRPr kumimoji="1" sz="3600">
          <a:solidFill>
            <a:srgbClr val="0087DC"/>
          </a:solidFill>
          <a:latin typeface="Arial" charset="0"/>
          <a:ea typeface="微軟正黑體" pitchFamily="34" charset="-120"/>
        </a:defRPr>
      </a:lvl8pPr>
      <a:lvl9pPr marL="1828800" algn="l" rtl="0" eaLnBrk="1" fontAlgn="base" hangingPunct="1">
        <a:spcBef>
          <a:spcPct val="0"/>
        </a:spcBef>
        <a:spcAft>
          <a:spcPct val="0"/>
        </a:spcAft>
        <a:defRPr kumimoji="1" sz="3600">
          <a:solidFill>
            <a:srgbClr val="0087DC"/>
          </a:solidFill>
          <a:latin typeface="Arial" charset="0"/>
          <a:ea typeface="微軟正黑體" pitchFamily="34" charset="-120"/>
        </a:defRPr>
      </a:lvl9pPr>
    </p:titleStyle>
    <p:bodyStyle>
      <a:lvl1pPr marL="342900" indent="-342900" algn="l" rtl="0" eaLnBrk="1" fontAlgn="base" hangingPunct="1">
        <a:spcBef>
          <a:spcPct val="20000"/>
        </a:spcBef>
        <a:spcAft>
          <a:spcPct val="0"/>
        </a:spcAft>
        <a:defRPr kumimoji="1" sz="1400">
          <a:solidFill>
            <a:srgbClr val="0087DC"/>
          </a:solidFill>
          <a:latin typeface="+mn-lt"/>
          <a:ea typeface="+mn-ea"/>
          <a:cs typeface="+mn-cs"/>
        </a:defRPr>
      </a:lvl1pPr>
      <a:lvl2pPr marL="742950" indent="-285750" algn="l" rtl="0" eaLnBrk="1" fontAlgn="base" hangingPunct="1">
        <a:spcBef>
          <a:spcPct val="20000"/>
        </a:spcBef>
        <a:spcAft>
          <a:spcPct val="0"/>
        </a:spcAft>
        <a:buChar char="–"/>
        <a:defRPr kumimoji="1" sz="2800">
          <a:solidFill>
            <a:schemeClr val="tx1"/>
          </a:solidFill>
          <a:latin typeface="+mn-lt"/>
          <a:ea typeface="+mn-ea"/>
        </a:defRPr>
      </a:lvl2pPr>
      <a:lvl3pPr marL="1143000" indent="-228600" algn="l" rtl="0" eaLnBrk="1" fontAlgn="base" hangingPunct="1">
        <a:spcBef>
          <a:spcPct val="20000"/>
        </a:spcBef>
        <a:spcAft>
          <a:spcPct val="0"/>
        </a:spcAft>
        <a:buChar char="•"/>
        <a:defRPr kumimoji="1" sz="2400">
          <a:solidFill>
            <a:schemeClr val="tx1"/>
          </a:solidFill>
          <a:latin typeface="+mn-lt"/>
          <a:ea typeface="+mn-ea"/>
        </a:defRPr>
      </a:lvl3pPr>
      <a:lvl4pPr marL="1600200" indent="-228600" algn="l" rtl="0" eaLnBrk="1" fontAlgn="base" hangingPunct="1">
        <a:spcBef>
          <a:spcPct val="20000"/>
        </a:spcBef>
        <a:spcAft>
          <a:spcPct val="0"/>
        </a:spcAft>
        <a:buChar char="–"/>
        <a:defRPr kumimoji="1" sz="2000">
          <a:solidFill>
            <a:schemeClr val="tx1"/>
          </a:solidFill>
          <a:latin typeface="+mn-lt"/>
          <a:ea typeface="+mn-ea"/>
        </a:defRPr>
      </a:lvl4pPr>
      <a:lvl5pPr marL="2057400" indent="-228600" algn="l" rtl="0" eaLnBrk="1" fontAlgn="base" hangingPunct="1">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E686F4D-1EE5-4D8A-9411-5C12776CED50}" type="datetime1">
              <a:rPr lang="zh-TW" altLang="en-US" smtClean="0"/>
              <a:pPr/>
              <a:t>2019/4/16</a:t>
            </a:fld>
            <a:endParaRPr lang="zh-TW" altLang="en-US"/>
          </a:p>
        </p:txBody>
      </p:sp>
      <p:sp>
        <p:nvSpPr>
          <p:cNvPr id="5" name="頁尾版面配置區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ltLang="zh-TW" dirty="0" smtClean="0"/>
              <a:t>1</a:t>
            </a:r>
            <a:endParaRPr lang="zh-TW" altLang="en-US"/>
          </a:p>
        </p:txBody>
      </p:sp>
      <p:sp>
        <p:nvSpPr>
          <p:cNvPr id="6" name="投影片編號版面配置區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D43E421F-64F9-498A-815C-1B30B9558508}" type="slidenum">
              <a:rPr lang="zh-TW" altLang="en-US" smtClean="0"/>
              <a:pPr/>
              <a:t>‹#›</a:t>
            </a:fld>
            <a:endParaRPr lang="zh-TW" altLang="en-US"/>
          </a:p>
        </p:txBody>
      </p:sp>
    </p:spTree>
    <p:extLst>
      <p:ext uri="{BB962C8B-B14F-4D97-AF65-F5344CB8AC3E}">
        <p14:creationId xmlns:p14="http://schemas.microsoft.com/office/powerpoint/2010/main" val="3084837524"/>
      </p:ext>
    </p:extLst>
  </p:cSld>
  <p:clrMap bg1="lt1" tx1="dk1" bg2="lt2" tx2="dk2" accent1="accent1" accent2="accent2" accent3="accent3" accent4="accent4" accent5="accent5" accent6="accent6" hlink="hlink" folHlink="folHlink"/>
  <p:sldLayoutIdLst>
    <p:sldLayoutId id="2147484176" r:id="rId1"/>
    <p:sldLayoutId id="2147484177" r:id="rId2"/>
    <p:sldLayoutId id="2147484178" r:id="rId3"/>
    <p:sldLayoutId id="2147484179" r:id="rId4"/>
    <p:sldLayoutId id="2147484180" r:id="rId5"/>
    <p:sldLayoutId id="2147484181" r:id="rId6"/>
    <p:sldLayoutId id="2147484182" r:id="rId7"/>
    <p:sldLayoutId id="2147484183" r:id="rId8"/>
    <p:sldLayoutId id="2147484184" r:id="rId9"/>
    <p:sldLayoutId id="2147484185" r:id="rId10"/>
    <p:sldLayoutId id="2147484186" r:id="rId11"/>
    <p:sldLayoutId id="2147484187" r:id="rId12"/>
  </p:sldLayoutIdLst>
  <p:hf hdr="0" ftr="0" dt="0"/>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54.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71055" y="627535"/>
            <a:ext cx="7730836" cy="918102"/>
          </a:xfrm>
        </p:spPr>
        <p:txBody>
          <a:bodyPr>
            <a:noAutofit/>
          </a:bodyPr>
          <a:lstStyle/>
          <a:p>
            <a:r>
              <a:rPr lang="zh-CN" altLang="en-US" sz="4000" b="1" dirty="0" smtClean="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rPr>
              <a:t>实习项目报告</a:t>
            </a:r>
            <a:r>
              <a:rPr lang="en-US" altLang="zh-CN" sz="2400" b="1" dirty="0" smtClean="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rPr>
              <a:t/>
            </a:r>
            <a:br>
              <a:rPr lang="en-US" altLang="zh-CN" sz="2400" b="1" dirty="0" smtClean="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rPr>
            </a:br>
            <a:r>
              <a:rPr lang="en-US" altLang="zh-CN" sz="2400" b="1" dirty="0" smtClean="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rPr>
              <a:t>        --</a:t>
            </a:r>
            <a:r>
              <a:rPr lang="zh-CN" altLang="en-US" sz="2400" b="1" dirty="0" smtClean="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rPr>
              <a:t>软件开发管理系统</a:t>
            </a:r>
            <a:endParaRPr lang="zh-TW" altLang="en-US" sz="2400" b="1" dirty="0">
              <a:solidFill>
                <a:schemeClr val="hlink"/>
              </a:solidFill>
              <a:effectLst>
                <a:outerShdw blurRad="38100" dist="38100" dir="2700000" algn="tl">
                  <a:srgbClr val="000000">
                    <a:alpha val="43137"/>
                  </a:srgbClr>
                </a:outerShdw>
              </a:effectLst>
              <a:latin typeface="微軟正黑體" pitchFamily="34" charset="-120"/>
              <a:ea typeface="微軟正黑體" pitchFamily="34" charset="-120"/>
            </a:endParaRPr>
          </a:p>
        </p:txBody>
      </p:sp>
      <p:sp>
        <p:nvSpPr>
          <p:cNvPr id="3" name="副標題 2"/>
          <p:cNvSpPr>
            <a:spLocks noGrp="1"/>
          </p:cNvSpPr>
          <p:nvPr>
            <p:ph type="subTitle" idx="1"/>
          </p:nvPr>
        </p:nvSpPr>
        <p:spPr>
          <a:xfrm>
            <a:off x="1655676" y="2031690"/>
            <a:ext cx="2052228" cy="541438"/>
          </a:xfrm>
        </p:spPr>
        <p:txBody>
          <a:bodyPr>
            <a:noAutofit/>
          </a:bodyPr>
          <a:lstStyle/>
          <a:p>
            <a:pPr algn="l"/>
            <a:r>
              <a:rPr lang="en-US" altLang="zh-CN" sz="1200" b="1" dirty="0" err="1" smtClean="0">
                <a:solidFill>
                  <a:schemeClr val="hlink"/>
                </a:solidFill>
                <a:latin typeface="微軟正黑體" pitchFamily="34" charset="-120"/>
                <a:ea typeface="微軟正黑體" pitchFamily="34" charset="-120"/>
                <a:cs typeface="+mj-cs"/>
              </a:rPr>
              <a:t>Prepared:lizong.wei</a:t>
            </a:r>
            <a:endParaRPr lang="en-US" altLang="zh-CN" sz="1200" b="1" dirty="0">
              <a:solidFill>
                <a:schemeClr val="hlink"/>
              </a:solidFill>
              <a:latin typeface="微軟正黑體" pitchFamily="34" charset="-120"/>
              <a:ea typeface="微軟正黑體" pitchFamily="34" charset="-120"/>
              <a:cs typeface="+mj-cs"/>
            </a:endParaRPr>
          </a:p>
          <a:p>
            <a:pPr algn="l"/>
            <a:r>
              <a:rPr lang="en-US" altLang="zh-TW" sz="1200" b="1" dirty="0">
                <a:solidFill>
                  <a:schemeClr val="hlink"/>
                </a:solidFill>
                <a:latin typeface="微軟正黑體" pitchFamily="34" charset="-120"/>
                <a:ea typeface="微軟正黑體" pitchFamily="34" charset="-120"/>
                <a:cs typeface="+mj-cs"/>
              </a:rPr>
              <a:t>Date: </a:t>
            </a:r>
            <a:r>
              <a:rPr lang="en-US" altLang="zh-TW" sz="1200" b="1" dirty="0" smtClean="0">
                <a:solidFill>
                  <a:schemeClr val="hlink"/>
                </a:solidFill>
                <a:latin typeface="微軟正黑體" pitchFamily="34" charset="-120"/>
                <a:ea typeface="微軟正黑體" pitchFamily="34" charset="-120"/>
                <a:cs typeface="+mj-cs"/>
              </a:rPr>
              <a:t>2019/04</a:t>
            </a:r>
            <a:endParaRPr lang="zh-TW" altLang="en-US" sz="1200" b="1" dirty="0">
              <a:solidFill>
                <a:schemeClr val="hlink"/>
              </a:solidFill>
              <a:latin typeface="微軟正黑體" pitchFamily="34" charset="-120"/>
              <a:ea typeface="微軟正黑體" pitchFamily="34" charset="-120"/>
              <a:cs typeface="+mj-cs"/>
            </a:endParaRPr>
          </a:p>
        </p:txBody>
      </p:sp>
      <p:pic>
        <p:nvPicPr>
          <p:cNvPr id="1026" name="Picture 2"/>
          <p:cNvPicPr>
            <a:picLocks noChangeAspect="1" noChangeArrowheads="1"/>
          </p:cNvPicPr>
          <p:nvPr/>
        </p:nvPicPr>
        <p:blipFill>
          <a:blip r:embed="rId3" cstate="print"/>
          <a:srcRect/>
          <a:stretch>
            <a:fillRect/>
          </a:stretch>
        </p:blipFill>
        <p:spPr bwMode="auto">
          <a:xfrm>
            <a:off x="1143000" y="2511244"/>
            <a:ext cx="6858000" cy="2625329"/>
          </a:xfrm>
          <a:prstGeom prst="rect">
            <a:avLst/>
          </a:prstGeom>
          <a:noFill/>
          <a:ln w="9525">
            <a:noFill/>
            <a:miter lim="800000"/>
            <a:headEnd/>
            <a:tailEnd/>
          </a:ln>
          <a:effectLst/>
        </p:spPr>
      </p:pic>
      <p:pic>
        <p:nvPicPr>
          <p:cNvPr id="5" name="Picture 2"/>
          <p:cNvPicPr>
            <a:picLocks noChangeAspect="1" noChangeArrowheads="1"/>
          </p:cNvPicPr>
          <p:nvPr/>
        </p:nvPicPr>
        <p:blipFill>
          <a:blip r:embed="rId4" cstate="print"/>
          <a:srcRect/>
          <a:stretch>
            <a:fillRect/>
          </a:stretch>
        </p:blipFill>
        <p:spPr bwMode="auto">
          <a:xfrm>
            <a:off x="0" y="0"/>
            <a:ext cx="1481238" cy="535767"/>
          </a:xfrm>
          <a:prstGeom prst="rect">
            <a:avLst/>
          </a:prstGeom>
          <a:noFill/>
          <a:ln w="9525">
            <a:noFill/>
            <a:miter lim="800000"/>
            <a:headEnd/>
            <a:tailEnd/>
          </a:ln>
          <a:effectLst/>
        </p:spPr>
      </p:pic>
      <p:sp>
        <p:nvSpPr>
          <p:cNvPr id="7" name="投影片編號版面配置區 6"/>
          <p:cNvSpPr>
            <a:spLocks noGrp="1"/>
          </p:cNvSpPr>
          <p:nvPr>
            <p:ph type="sldNum" sz="quarter" idx="12"/>
          </p:nvPr>
        </p:nvSpPr>
        <p:spPr/>
        <p:txBody>
          <a:bodyPr/>
          <a:lstStyle/>
          <a:p>
            <a:pPr defTabSz="685800" fontAlgn="auto">
              <a:spcBef>
                <a:spcPts val="0"/>
              </a:spcBef>
              <a:spcAft>
                <a:spcPts val="0"/>
              </a:spcAft>
            </a:pPr>
            <a:fld id="{D43E421F-64F9-498A-815C-1B30B9558508}" type="slidenum">
              <a:rPr kumimoji="0" lang="zh-TW" altLang="en-US">
                <a:solidFill>
                  <a:prstClr val="black">
                    <a:tint val="75000"/>
                  </a:prstClr>
                </a:solidFill>
                <a:latin typeface="Calibri"/>
                <a:ea typeface="新細明體" panose="02020500000000000000"/>
              </a:rPr>
              <a:pPr defTabSz="685800" fontAlgn="auto">
                <a:spcBef>
                  <a:spcPts val="0"/>
                </a:spcBef>
                <a:spcAft>
                  <a:spcPts val="0"/>
                </a:spcAft>
              </a:pPr>
              <a:t>1</a:t>
            </a:fld>
            <a:endParaRPr kumimoji="0" lang="zh-TW" altLang="en-US">
              <a:solidFill>
                <a:prstClr val="black">
                  <a:tint val="75000"/>
                </a:prstClr>
              </a:solidFill>
              <a:latin typeface="Calibri"/>
              <a:ea typeface="新細明體" panose="02020500000000000000"/>
            </a:endParaRPr>
          </a:p>
        </p:txBody>
      </p:sp>
    </p:spTree>
    <p:extLst>
      <p:ext uri="{BB962C8B-B14F-4D97-AF65-F5344CB8AC3E}">
        <p14:creationId xmlns:p14="http://schemas.microsoft.com/office/powerpoint/2010/main" val="76679753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10</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97169" y="720811"/>
            <a:ext cx="6116782" cy="369332"/>
          </a:xfrm>
          <a:prstGeom prst="rect">
            <a:avLst/>
          </a:prstGeom>
          <a:noFill/>
        </p:spPr>
        <p:txBody>
          <a:bodyPr wrap="square" rtlCol="0">
            <a:spAutoFit/>
          </a:bodyPr>
          <a:lstStyle/>
          <a:p>
            <a:pPr marL="342900" indent="-342900">
              <a:buAutoNum type="arabicPeriod"/>
            </a:pPr>
            <a:r>
              <a:rPr lang="zh-CN" altLang="en-US" dirty="0" smtClean="0"/>
              <a:t>主页</a:t>
            </a:r>
            <a:endParaRPr lang="en-US" altLang="zh-CN" dirty="0" smtClean="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84974" y="802323"/>
            <a:ext cx="6987477" cy="4185207"/>
          </a:xfrm>
          <a:prstGeom prst="rect">
            <a:avLst/>
          </a:prstGeom>
        </p:spPr>
      </p:pic>
      <p:sp>
        <p:nvSpPr>
          <p:cNvPr id="3" name="文字方塊 2"/>
          <p:cNvSpPr txBox="1"/>
          <p:nvPr/>
        </p:nvSpPr>
        <p:spPr>
          <a:xfrm>
            <a:off x="1247502" y="3631474"/>
            <a:ext cx="877163" cy="369332"/>
          </a:xfrm>
          <a:prstGeom prst="rect">
            <a:avLst/>
          </a:prstGeom>
          <a:noFill/>
        </p:spPr>
        <p:txBody>
          <a:bodyPr wrap="none" rtlCol="0">
            <a:spAutoFit/>
          </a:bodyPr>
          <a:lstStyle/>
          <a:p>
            <a:r>
              <a:rPr lang="zh-CN" altLang="en-US" dirty="0" smtClean="0">
                <a:solidFill>
                  <a:srgbClr val="FF0000"/>
                </a:solidFill>
              </a:rPr>
              <a:t>菜單欄</a:t>
            </a:r>
            <a:endParaRPr lang="zh-TW" altLang="en-US" dirty="0">
              <a:solidFill>
                <a:srgbClr val="FF0000"/>
              </a:solidFill>
            </a:endParaRPr>
          </a:p>
        </p:txBody>
      </p:sp>
      <p:sp>
        <p:nvSpPr>
          <p:cNvPr id="9" name="文字方塊 8"/>
          <p:cNvSpPr txBox="1"/>
          <p:nvPr/>
        </p:nvSpPr>
        <p:spPr>
          <a:xfrm>
            <a:off x="4480559" y="3050177"/>
            <a:ext cx="877163" cy="369332"/>
          </a:xfrm>
          <a:prstGeom prst="rect">
            <a:avLst/>
          </a:prstGeom>
          <a:noFill/>
        </p:spPr>
        <p:txBody>
          <a:bodyPr wrap="none" rtlCol="0">
            <a:spAutoFit/>
          </a:bodyPr>
          <a:lstStyle/>
          <a:p>
            <a:r>
              <a:rPr lang="zh-CN" altLang="en-US" dirty="0" smtClean="0">
                <a:solidFill>
                  <a:srgbClr val="FF0000"/>
                </a:solidFill>
              </a:rPr>
              <a:t>儀錶板</a:t>
            </a:r>
            <a:endParaRPr lang="zh-TW" altLang="en-US" dirty="0">
              <a:solidFill>
                <a:srgbClr val="FF0000"/>
              </a:solidFill>
            </a:endParaRPr>
          </a:p>
        </p:txBody>
      </p:sp>
    </p:spTree>
    <p:extLst>
      <p:ext uri="{BB962C8B-B14F-4D97-AF65-F5344CB8AC3E}">
        <p14:creationId xmlns:p14="http://schemas.microsoft.com/office/powerpoint/2010/main" val="130628991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11</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59130" y="740228"/>
            <a:ext cx="6116782" cy="646331"/>
          </a:xfrm>
          <a:prstGeom prst="rect">
            <a:avLst/>
          </a:prstGeom>
          <a:noFill/>
        </p:spPr>
        <p:txBody>
          <a:bodyPr wrap="square" rtlCol="0">
            <a:spAutoFit/>
          </a:bodyPr>
          <a:lstStyle/>
          <a:p>
            <a:pPr marL="342900" indent="-342900">
              <a:buAutoNum type="arabicPeriod"/>
            </a:pPr>
            <a:r>
              <a:rPr lang="zh-CN" altLang="en-US" dirty="0" smtClean="0"/>
              <a:t>數據字典</a:t>
            </a:r>
            <a:endParaRPr lang="en-US" altLang="zh-CN" dirty="0" smtClean="0"/>
          </a:p>
          <a:p>
            <a:r>
              <a:rPr lang="zh-CN" altLang="en-US" dirty="0" smtClean="0"/>
              <a:t>功能页</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51373" y="740227"/>
            <a:ext cx="7141407" cy="4277405"/>
          </a:xfrm>
          <a:prstGeom prst="rect">
            <a:avLst/>
          </a:prstGeom>
        </p:spPr>
      </p:pic>
    </p:spTree>
    <p:extLst>
      <p:ext uri="{BB962C8B-B14F-4D97-AF65-F5344CB8AC3E}">
        <p14:creationId xmlns:p14="http://schemas.microsoft.com/office/powerpoint/2010/main" val="24928875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12</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09526" y="720811"/>
            <a:ext cx="6116782" cy="369332"/>
          </a:xfrm>
          <a:prstGeom prst="rect">
            <a:avLst/>
          </a:prstGeom>
          <a:noFill/>
        </p:spPr>
        <p:txBody>
          <a:bodyPr wrap="square" rtlCol="0">
            <a:spAutoFit/>
          </a:bodyPr>
          <a:lstStyle/>
          <a:p>
            <a:pPr marL="342900" indent="-342900">
              <a:buAutoNum type="arabicPeriod"/>
            </a:pPr>
            <a:r>
              <a:rPr lang="zh-CN" altLang="en-US" dirty="0" smtClean="0"/>
              <a:t>角色的新增</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896762" y="781357"/>
            <a:ext cx="6746520" cy="4040884"/>
          </a:xfrm>
          <a:prstGeom prst="rect">
            <a:avLst/>
          </a:prstGeom>
        </p:spPr>
      </p:pic>
      <p:pic>
        <p:nvPicPr>
          <p:cNvPr id="3" name="圖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2171621"/>
            <a:ext cx="3385751" cy="1655772"/>
          </a:xfrm>
          <a:prstGeom prst="rect">
            <a:avLst/>
          </a:prstGeom>
        </p:spPr>
      </p:pic>
      <p:sp>
        <p:nvSpPr>
          <p:cNvPr id="9" name="橢圓形圖說文字 8"/>
          <p:cNvSpPr/>
          <p:nvPr/>
        </p:nvSpPr>
        <p:spPr>
          <a:xfrm>
            <a:off x="344305" y="1624913"/>
            <a:ext cx="1315995" cy="46638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loading</a:t>
            </a:r>
            <a:endParaRPr lang="zh-TW" altLang="en-US" dirty="0"/>
          </a:p>
        </p:txBody>
      </p:sp>
    </p:spTree>
    <p:extLst>
      <p:ext uri="{BB962C8B-B14F-4D97-AF65-F5344CB8AC3E}">
        <p14:creationId xmlns:p14="http://schemas.microsoft.com/office/powerpoint/2010/main" val="7975359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13</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40418" y="467497"/>
            <a:ext cx="6116782" cy="646331"/>
          </a:xfrm>
          <a:prstGeom prst="rect">
            <a:avLst/>
          </a:prstGeom>
          <a:noFill/>
        </p:spPr>
        <p:txBody>
          <a:bodyPr wrap="square" rtlCol="0">
            <a:spAutoFit/>
          </a:bodyPr>
          <a:lstStyle/>
          <a:p>
            <a:endParaRPr lang="en-US" altLang="zh-CN" dirty="0" smtClean="0"/>
          </a:p>
          <a:p>
            <a:pPr marL="342900" indent="-342900">
              <a:buAutoNum type="arabicPeriod"/>
            </a:pPr>
            <a:r>
              <a:rPr lang="zh-CN" altLang="en-US" dirty="0" smtClean="0"/>
              <a:t>角色的更新</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729946" y="739732"/>
            <a:ext cx="6820930" cy="4085453"/>
          </a:xfrm>
          <a:prstGeom prst="rect">
            <a:avLst/>
          </a:prstGeom>
        </p:spPr>
      </p:pic>
      <p:pic>
        <p:nvPicPr>
          <p:cNvPr id="3" name="圖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54908" y="2546289"/>
            <a:ext cx="1124465" cy="512805"/>
          </a:xfrm>
          <a:prstGeom prst="rect">
            <a:avLst/>
          </a:prstGeom>
        </p:spPr>
      </p:pic>
      <p:sp>
        <p:nvSpPr>
          <p:cNvPr id="9" name="橢圓形圖說文字 8"/>
          <p:cNvSpPr/>
          <p:nvPr/>
        </p:nvSpPr>
        <p:spPr>
          <a:xfrm>
            <a:off x="469558" y="2063580"/>
            <a:ext cx="1569308" cy="48270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提示信息</a:t>
            </a:r>
            <a:endParaRPr lang="zh-TW" altLang="en-US" dirty="0"/>
          </a:p>
        </p:txBody>
      </p:sp>
      <p:pic>
        <p:nvPicPr>
          <p:cNvPr id="10" name="圖片 9"/>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654909" y="3239638"/>
            <a:ext cx="1198605" cy="512806"/>
          </a:xfrm>
          <a:prstGeom prst="rect">
            <a:avLst/>
          </a:prstGeom>
        </p:spPr>
      </p:pic>
      <p:pic>
        <p:nvPicPr>
          <p:cNvPr id="11" name="圖片 10"/>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69558" y="3932988"/>
            <a:ext cx="2211860" cy="704335"/>
          </a:xfrm>
          <a:prstGeom prst="rect">
            <a:avLst/>
          </a:prstGeom>
        </p:spPr>
      </p:pic>
    </p:spTree>
    <p:extLst>
      <p:ext uri="{BB962C8B-B14F-4D97-AF65-F5344CB8AC3E}">
        <p14:creationId xmlns:p14="http://schemas.microsoft.com/office/powerpoint/2010/main" val="5165765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14</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77488" y="689919"/>
            <a:ext cx="6116782" cy="369332"/>
          </a:xfrm>
          <a:prstGeom prst="rect">
            <a:avLst/>
          </a:prstGeom>
          <a:noFill/>
        </p:spPr>
        <p:txBody>
          <a:bodyPr wrap="square" rtlCol="0">
            <a:spAutoFit/>
          </a:bodyPr>
          <a:lstStyle/>
          <a:p>
            <a:pPr marL="342900" indent="-342900">
              <a:buAutoNum type="arabicPeriod"/>
            </a:pPr>
            <a:r>
              <a:rPr lang="zh-CN" altLang="en-US" dirty="0" smtClean="0"/>
              <a:t>角色的删除</a:t>
            </a:r>
            <a:endParaRPr lang="zh-CN" altLang="en-US" dirty="0"/>
          </a:p>
        </p:txBody>
      </p:sp>
      <p:pic>
        <p:nvPicPr>
          <p:cNvPr id="3" name="圖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79373" y="805230"/>
            <a:ext cx="6999211" cy="3834817"/>
          </a:xfrm>
          <a:prstGeom prst="rect">
            <a:avLst/>
          </a:prstGeom>
        </p:spPr>
      </p:pic>
    </p:spTree>
    <p:extLst>
      <p:ext uri="{BB962C8B-B14F-4D97-AF65-F5344CB8AC3E}">
        <p14:creationId xmlns:p14="http://schemas.microsoft.com/office/powerpoint/2010/main" val="35185069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15</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58954" y="739346"/>
            <a:ext cx="6116782" cy="369332"/>
          </a:xfrm>
          <a:prstGeom prst="rect">
            <a:avLst/>
          </a:prstGeom>
          <a:noFill/>
        </p:spPr>
        <p:txBody>
          <a:bodyPr wrap="square" rtlCol="0">
            <a:spAutoFit/>
          </a:bodyPr>
          <a:lstStyle/>
          <a:p>
            <a:pPr marL="342900" indent="-342900">
              <a:buAutoNum type="arabicPeriod"/>
            </a:pPr>
            <a:r>
              <a:rPr lang="zh-CN" altLang="en-US" dirty="0" smtClean="0"/>
              <a:t>权限的部分</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014152" y="825523"/>
            <a:ext cx="6456136" cy="3866956"/>
          </a:xfrm>
          <a:prstGeom prst="rect">
            <a:avLst/>
          </a:prstGeom>
        </p:spPr>
      </p:pic>
      <p:sp>
        <p:nvSpPr>
          <p:cNvPr id="3" name="橢圓形圖說文字 2"/>
          <p:cNvSpPr/>
          <p:nvPr/>
        </p:nvSpPr>
        <p:spPr>
          <a:xfrm>
            <a:off x="158954" y="1353065"/>
            <a:ext cx="1687540" cy="1544594"/>
          </a:xfrm>
          <a:prstGeom prst="wedgeEllipseCallout">
            <a:avLst>
              <a:gd name="adj1" fmla="val 61281"/>
              <a:gd name="adj2" fmla="val 631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員工登錄只看到部分菜單</a:t>
            </a:r>
            <a:r>
              <a:rPr lang="en-US" altLang="zh-CN" dirty="0" smtClean="0"/>
              <a:t>,</a:t>
            </a:r>
            <a:r>
              <a:rPr lang="zh-CN" altLang="en-US" dirty="0" smtClean="0"/>
              <a:t>及只有新增按鈕</a:t>
            </a:r>
            <a:endParaRPr lang="zh-TW" altLang="en-US" dirty="0"/>
          </a:p>
        </p:txBody>
      </p:sp>
    </p:spTree>
    <p:extLst>
      <p:ext uri="{BB962C8B-B14F-4D97-AF65-F5344CB8AC3E}">
        <p14:creationId xmlns:p14="http://schemas.microsoft.com/office/powerpoint/2010/main" val="1885882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16</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40418" y="720811"/>
            <a:ext cx="6116782" cy="369332"/>
          </a:xfrm>
          <a:prstGeom prst="rect">
            <a:avLst/>
          </a:prstGeom>
          <a:noFill/>
        </p:spPr>
        <p:txBody>
          <a:bodyPr wrap="square" rtlCol="0">
            <a:spAutoFit/>
          </a:bodyPr>
          <a:lstStyle/>
          <a:p>
            <a:pPr marL="342900" indent="-342900">
              <a:buAutoNum type="arabicPeriod"/>
            </a:pPr>
            <a:r>
              <a:rPr lang="zh-CN" altLang="en-US" dirty="0" smtClean="0"/>
              <a:t>權限設置</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24914" y="757915"/>
            <a:ext cx="6654113" cy="3985536"/>
          </a:xfrm>
          <a:prstGeom prst="rect">
            <a:avLst/>
          </a:prstGeom>
        </p:spPr>
      </p:pic>
    </p:spTree>
    <p:extLst>
      <p:ext uri="{BB962C8B-B14F-4D97-AF65-F5344CB8AC3E}">
        <p14:creationId xmlns:p14="http://schemas.microsoft.com/office/powerpoint/2010/main" val="32152902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17</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331761" y="777727"/>
            <a:ext cx="6116782" cy="369332"/>
          </a:xfrm>
          <a:prstGeom prst="rect">
            <a:avLst/>
          </a:prstGeom>
          <a:noFill/>
        </p:spPr>
        <p:txBody>
          <a:bodyPr wrap="square" rtlCol="0">
            <a:spAutoFit/>
          </a:bodyPr>
          <a:lstStyle/>
          <a:p>
            <a:pPr marL="342900" indent="-342900">
              <a:buAutoNum type="arabicPeriod"/>
            </a:pPr>
            <a:r>
              <a:rPr lang="en-US" altLang="zh-CN" dirty="0" smtClean="0"/>
              <a:t>Pom.xml</a:t>
            </a:r>
            <a:r>
              <a:rPr lang="zh-CN" altLang="en-US" dirty="0" smtClean="0"/>
              <a:t>文件及文件結構</a:t>
            </a:r>
            <a:endParaRPr lang="zh-CN" altLang="en-US" dirty="0"/>
          </a:p>
        </p:txBody>
      </p:sp>
      <p:pic>
        <p:nvPicPr>
          <p:cNvPr id="3" name="圖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77705" y="1071715"/>
            <a:ext cx="7978204" cy="3646438"/>
          </a:xfrm>
          <a:prstGeom prst="rect">
            <a:avLst/>
          </a:prstGeom>
        </p:spPr>
      </p:pic>
      <p:sp>
        <p:nvSpPr>
          <p:cNvPr id="9" name="橢圓形圖說文字 8"/>
          <p:cNvSpPr/>
          <p:nvPr/>
        </p:nvSpPr>
        <p:spPr>
          <a:xfrm>
            <a:off x="2266405" y="3082834"/>
            <a:ext cx="1247503" cy="718457"/>
          </a:xfrm>
          <a:prstGeom prst="wedgeEllipseCallout">
            <a:avLst>
              <a:gd name="adj1" fmla="val -64932"/>
              <a:gd name="adj2" fmla="val 759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多環境</a:t>
            </a:r>
            <a:endParaRPr lang="zh-TW" altLang="en-US" dirty="0"/>
          </a:p>
        </p:txBody>
      </p:sp>
    </p:spTree>
    <p:extLst>
      <p:ext uri="{BB962C8B-B14F-4D97-AF65-F5344CB8AC3E}">
        <p14:creationId xmlns:p14="http://schemas.microsoft.com/office/powerpoint/2010/main" val="1098802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18</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245263" y="777727"/>
            <a:ext cx="6116782" cy="369332"/>
          </a:xfrm>
          <a:prstGeom prst="rect">
            <a:avLst/>
          </a:prstGeom>
          <a:noFill/>
        </p:spPr>
        <p:txBody>
          <a:bodyPr wrap="square" rtlCol="0">
            <a:spAutoFit/>
          </a:bodyPr>
          <a:lstStyle/>
          <a:p>
            <a:pPr marL="342900" indent="-342900">
              <a:buAutoNum type="arabicPeriod"/>
            </a:pPr>
            <a:r>
              <a:rPr lang="zh-CN" altLang="en-US" dirty="0" smtClean="0"/>
              <a:t>技术的应用示例代码</a:t>
            </a:r>
            <a:r>
              <a:rPr lang="en-US" altLang="zh-CN" dirty="0" smtClean="0"/>
              <a:t>(</a:t>
            </a:r>
            <a:r>
              <a:rPr lang="en-US" altLang="zh-CN" dirty="0" err="1" smtClean="0"/>
              <a:t>js</a:t>
            </a:r>
            <a:r>
              <a:rPr lang="en-US" altLang="zh-CN" dirty="0" smtClean="0"/>
              <a:t>)</a:t>
            </a:r>
            <a:endParaRPr lang="zh-CN" altLang="en-US" dirty="0"/>
          </a:p>
        </p:txBody>
      </p:sp>
      <p:pic>
        <p:nvPicPr>
          <p:cNvPr id="2" name="圖片 1"/>
          <p:cNvPicPr>
            <a:picLocks noChangeAspect="1"/>
          </p:cNvPicPr>
          <p:nvPr/>
        </p:nvPicPr>
        <p:blipFill rotWithShape="1">
          <a:blip r:embed="rId2" cstate="print">
            <a:extLst>
              <a:ext uri="{28A0092B-C50C-407E-A947-70E740481C1C}">
                <a14:useLocalDpi xmlns:a14="http://schemas.microsoft.com/office/drawing/2010/main"/>
              </a:ext>
            </a:extLst>
          </a:blip>
          <a:srcRect r="31632"/>
          <a:stretch/>
        </p:blipFill>
        <p:spPr>
          <a:xfrm>
            <a:off x="4619074" y="1376106"/>
            <a:ext cx="3485941" cy="3039501"/>
          </a:xfrm>
          <a:prstGeom prst="rect">
            <a:avLst/>
          </a:prstGeom>
        </p:spPr>
      </p:pic>
      <p:pic>
        <p:nvPicPr>
          <p:cNvPr id="3" name="圖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45263" y="1147059"/>
            <a:ext cx="4534930" cy="3313222"/>
          </a:xfrm>
          <a:prstGeom prst="rect">
            <a:avLst/>
          </a:prstGeom>
        </p:spPr>
      </p:pic>
      <p:sp>
        <p:nvSpPr>
          <p:cNvPr id="9" name="橢圓形圖說文字 8"/>
          <p:cNvSpPr/>
          <p:nvPr/>
        </p:nvSpPr>
        <p:spPr>
          <a:xfrm>
            <a:off x="2148297" y="3736375"/>
            <a:ext cx="1155357" cy="1007076"/>
          </a:xfrm>
          <a:prstGeom prst="wedgeEllipseCallout">
            <a:avLst>
              <a:gd name="adj1" fmla="val -36876"/>
              <a:gd name="adj2" fmla="val -718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按鈕權限</a:t>
            </a:r>
            <a:endParaRPr lang="en-US" altLang="zh-CN" dirty="0" smtClean="0"/>
          </a:p>
          <a:p>
            <a:pPr algn="ctr"/>
            <a:r>
              <a:rPr lang="zh-CN" altLang="en-US" dirty="0" smtClean="0"/>
              <a:t>控制</a:t>
            </a:r>
            <a:endParaRPr lang="zh-TW" altLang="en-US" dirty="0"/>
          </a:p>
        </p:txBody>
      </p:sp>
      <p:sp>
        <p:nvSpPr>
          <p:cNvPr id="10" name="橢圓形圖說文字 9"/>
          <p:cNvSpPr/>
          <p:nvPr/>
        </p:nvSpPr>
        <p:spPr>
          <a:xfrm>
            <a:off x="7203989" y="3736375"/>
            <a:ext cx="1810265" cy="1007076"/>
          </a:xfrm>
          <a:prstGeom prst="wedgeEllipseCallout">
            <a:avLst>
              <a:gd name="adj1" fmla="val -36876"/>
              <a:gd name="adj2" fmla="val -718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smtClean="0"/>
              <a:t>Datatables</a:t>
            </a:r>
            <a:endParaRPr lang="en-US" altLang="zh-CN" dirty="0" smtClean="0"/>
          </a:p>
          <a:p>
            <a:pPr algn="ctr"/>
            <a:r>
              <a:rPr lang="zh-CN" altLang="en-US" dirty="0" smtClean="0"/>
              <a:t>初始化</a:t>
            </a:r>
            <a:endParaRPr lang="zh-TW" altLang="en-US" dirty="0"/>
          </a:p>
        </p:txBody>
      </p:sp>
    </p:spTree>
    <p:extLst>
      <p:ext uri="{BB962C8B-B14F-4D97-AF65-F5344CB8AC3E}">
        <p14:creationId xmlns:p14="http://schemas.microsoft.com/office/powerpoint/2010/main" val="29434179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19</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實體類示例</a:t>
            </a:r>
            <a:endParaRPr lang="zh-CN" altLang="en-US" dirty="0"/>
          </a:p>
        </p:txBody>
      </p:sp>
      <p:pic>
        <p:nvPicPr>
          <p:cNvPr id="2" name="圖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58346" y="1233857"/>
            <a:ext cx="4300151" cy="3372123"/>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790683" y="1242028"/>
            <a:ext cx="3901820" cy="3422648"/>
          </a:xfrm>
          <a:prstGeom prst="rect">
            <a:avLst/>
          </a:prstGeom>
        </p:spPr>
      </p:pic>
      <p:sp>
        <p:nvSpPr>
          <p:cNvPr id="9" name="橢圓形圖說文字 8"/>
          <p:cNvSpPr/>
          <p:nvPr/>
        </p:nvSpPr>
        <p:spPr>
          <a:xfrm>
            <a:off x="2733283" y="1134702"/>
            <a:ext cx="2057400" cy="1105756"/>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200" dirty="0" smtClean="0"/>
              <a:t>遵循規範</a:t>
            </a:r>
            <a:r>
              <a:rPr lang="en-US" altLang="zh-CN" sz="1200" dirty="0" smtClean="0"/>
              <a:t>:</a:t>
            </a:r>
          </a:p>
          <a:p>
            <a:r>
              <a:rPr lang="en-US" altLang="zh-TW" sz="1200" dirty="0" smtClean="0"/>
              <a:t>1.</a:t>
            </a:r>
            <a:r>
              <a:rPr lang="zh-CN" altLang="en-US" sz="1200" dirty="0" smtClean="0"/>
              <a:t>駝峰命名</a:t>
            </a:r>
            <a:endParaRPr lang="en-US" altLang="zh-CN" sz="1200" dirty="0" smtClean="0"/>
          </a:p>
          <a:p>
            <a:r>
              <a:rPr lang="en-US" altLang="zh-TW" sz="1200" dirty="0" smtClean="0"/>
              <a:t>2.</a:t>
            </a:r>
            <a:r>
              <a:rPr lang="zh-CN" altLang="en-US" sz="1200" dirty="0" smtClean="0"/>
              <a:t>字段有注釋</a:t>
            </a:r>
            <a:endParaRPr lang="en-US" altLang="zh-CN" sz="1200" dirty="0" smtClean="0"/>
          </a:p>
          <a:p>
            <a:r>
              <a:rPr lang="en-US" altLang="zh-TW" sz="1200" dirty="0" smtClean="0"/>
              <a:t>3.</a:t>
            </a:r>
            <a:r>
              <a:rPr lang="zh-CN" altLang="en-US" sz="1200" dirty="0" smtClean="0"/>
              <a:t>有類作者</a:t>
            </a:r>
            <a:endParaRPr lang="zh-TW" altLang="en-US" sz="1200" dirty="0"/>
          </a:p>
        </p:txBody>
      </p:sp>
    </p:spTree>
    <p:extLst>
      <p:ext uri="{BB962C8B-B14F-4D97-AF65-F5344CB8AC3E}">
        <p14:creationId xmlns:p14="http://schemas.microsoft.com/office/powerpoint/2010/main" val="266887496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a:t>
            </a:fld>
            <a:endParaRPr lang="zh-TW" altLang="en-US" dirty="0">
              <a:solidFill>
                <a:srgbClr val="000000">
                  <a:tint val="75000"/>
                </a:srgbClr>
              </a:solidFill>
            </a:endParaRPr>
          </a:p>
        </p:txBody>
      </p:sp>
      <p:graphicFrame>
        <p:nvGraphicFramePr>
          <p:cNvPr id="5" name="內容版面配置區 4"/>
          <p:cNvGraphicFramePr>
            <a:graphicFrameLocks noGrp="1"/>
          </p:cNvGraphicFramePr>
          <p:nvPr>
            <p:ph idx="1"/>
            <p:extLst>
              <p:ext uri="{D42A27DB-BD31-4B8C-83A1-F6EECF244321}">
                <p14:modId xmlns:p14="http://schemas.microsoft.com/office/powerpoint/2010/main" val="735166794"/>
              </p:ext>
            </p:extLst>
          </p:nvPr>
        </p:nvGraphicFramePr>
        <p:xfrm>
          <a:off x="1142999" y="1205344"/>
          <a:ext cx="6982691" cy="37130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標題 1"/>
          <p:cNvSpPr>
            <a:spLocks noGrp="1"/>
          </p:cNvSpPr>
          <p:nvPr>
            <p:ph type="title"/>
          </p:nvPr>
        </p:nvSpPr>
        <p:spPr>
          <a:xfrm>
            <a:off x="457200" y="205979"/>
            <a:ext cx="8229600" cy="857250"/>
          </a:xfrm>
        </p:spPr>
        <p:txBody>
          <a:bodyPr>
            <a:normAutofit/>
          </a:bodyPr>
          <a:lstStyle/>
          <a:p>
            <a:r>
              <a:rPr lang="en-US" altLang="zh-TW" b="1" dirty="0" smtClean="0">
                <a:solidFill>
                  <a:schemeClr val="hlink"/>
                </a:solidFill>
              </a:rPr>
              <a:t>Agenda</a:t>
            </a:r>
            <a:r>
              <a:rPr lang="en-US" altLang="zh-TW" dirty="0" smtClean="0">
                <a:solidFill>
                  <a:schemeClr val="hlink"/>
                </a:solidFill>
              </a:rPr>
              <a:t> </a:t>
            </a:r>
            <a:endParaRPr lang="zh-TW" altLang="en-US" dirty="0"/>
          </a:p>
        </p:txBody>
      </p:sp>
    </p:spTree>
    <p:extLst>
      <p:ext uri="{BB962C8B-B14F-4D97-AF65-F5344CB8AC3E}">
        <p14:creationId xmlns:p14="http://schemas.microsoft.com/office/powerpoint/2010/main" val="47410238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20</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a:t>
            </a:r>
            <a:r>
              <a:rPr lang="en-US" altLang="zh-CN" dirty="0" err="1" smtClean="0"/>
              <a:t>dao</a:t>
            </a:r>
            <a:r>
              <a:rPr lang="zh-CN" altLang="en-US" dirty="0" smtClean="0"/>
              <a:t>示例</a:t>
            </a:r>
            <a:endParaRPr lang="zh-CN" altLang="en-US" dirty="0"/>
          </a:p>
        </p:txBody>
      </p:sp>
      <p:pic>
        <p:nvPicPr>
          <p:cNvPr id="9" name="圖片 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46970" y="1229306"/>
            <a:ext cx="7331075" cy="2042337"/>
          </a:xfrm>
          <a:prstGeom prst="rect">
            <a:avLst/>
          </a:prstGeom>
        </p:spPr>
      </p:pic>
      <p:sp>
        <p:nvSpPr>
          <p:cNvPr id="10" name="橢圓形圖說文字 9"/>
          <p:cNvSpPr/>
          <p:nvPr/>
        </p:nvSpPr>
        <p:spPr>
          <a:xfrm>
            <a:off x="2384854" y="3475354"/>
            <a:ext cx="3385751" cy="1396314"/>
          </a:xfrm>
          <a:prstGeom prst="wedgeEllipseCallout">
            <a:avLst>
              <a:gd name="adj1" fmla="val -10585"/>
              <a:gd name="adj2" fmla="val -6847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只需繼承</a:t>
            </a:r>
            <a:r>
              <a:rPr lang="en-US" altLang="zh-CN" dirty="0" err="1" smtClean="0"/>
              <a:t>baseMapper</a:t>
            </a:r>
            <a:r>
              <a:rPr lang="en-US" altLang="zh-CN" dirty="0" smtClean="0"/>
              <a:t>,</a:t>
            </a:r>
            <a:r>
              <a:rPr lang="zh-CN" altLang="en-US" dirty="0" smtClean="0"/>
              <a:t>即可</a:t>
            </a:r>
            <a:r>
              <a:rPr lang="en-US" altLang="zh-CN" dirty="0" smtClean="0"/>
              <a:t>CRUD</a:t>
            </a:r>
            <a:endParaRPr lang="zh-TW" altLang="en-US" dirty="0"/>
          </a:p>
        </p:txBody>
      </p:sp>
    </p:spTree>
    <p:extLst>
      <p:ext uri="{BB962C8B-B14F-4D97-AF65-F5344CB8AC3E}">
        <p14:creationId xmlns:p14="http://schemas.microsoft.com/office/powerpoint/2010/main" val="219517542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21</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a:t>
            </a:r>
            <a:r>
              <a:rPr lang="en-US" altLang="zh-CN" dirty="0" smtClean="0"/>
              <a:t>service</a:t>
            </a:r>
            <a:r>
              <a:rPr lang="zh-CN" altLang="en-US" dirty="0" smtClean="0"/>
              <a:t>示例</a:t>
            </a:r>
            <a:endParaRPr lang="zh-CN" altLang="en-US" dirty="0"/>
          </a:p>
        </p:txBody>
      </p:sp>
      <p:pic>
        <p:nvPicPr>
          <p:cNvPr id="2" name="圖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40080" y="1134702"/>
            <a:ext cx="2658292" cy="3417011"/>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968052" y="1134702"/>
            <a:ext cx="4676773" cy="3412671"/>
          </a:xfrm>
          <a:prstGeom prst="rect">
            <a:avLst/>
          </a:prstGeom>
        </p:spPr>
      </p:pic>
    </p:spTree>
    <p:extLst>
      <p:ext uri="{BB962C8B-B14F-4D97-AF65-F5344CB8AC3E}">
        <p14:creationId xmlns:p14="http://schemas.microsoft.com/office/powerpoint/2010/main" val="25377470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22</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a:t>
            </a:r>
            <a:r>
              <a:rPr lang="en-US" altLang="zh-CN" dirty="0" smtClean="0"/>
              <a:t>service</a:t>
            </a:r>
            <a:r>
              <a:rPr lang="zh-CN" altLang="en-US" dirty="0" smtClean="0"/>
              <a:t>示例</a:t>
            </a:r>
            <a:endParaRPr lang="zh-CN" altLang="en-US" dirty="0"/>
          </a:p>
        </p:txBody>
      </p:sp>
      <p:pic>
        <p:nvPicPr>
          <p:cNvPr id="9" name="圖片 8"/>
          <p:cNvPicPr>
            <a:picLocks noChangeAspect="1"/>
          </p:cNvPicPr>
          <p:nvPr/>
        </p:nvPicPr>
        <p:blipFill rotWithShape="1">
          <a:blip r:embed="rId2" cstate="print">
            <a:extLst>
              <a:ext uri="{28A0092B-C50C-407E-A947-70E740481C1C}">
                <a14:useLocalDpi xmlns:a14="http://schemas.microsoft.com/office/drawing/2010/main"/>
              </a:ext>
            </a:extLst>
          </a:blip>
          <a:srcRect t="-3933"/>
          <a:stretch/>
        </p:blipFill>
        <p:spPr>
          <a:xfrm>
            <a:off x="235837" y="1181577"/>
            <a:ext cx="4088910" cy="2376478"/>
          </a:xfrm>
          <a:prstGeom prst="rect">
            <a:avLst/>
          </a:prstGeom>
        </p:spPr>
      </p:pic>
      <p:pic>
        <p:nvPicPr>
          <p:cNvPr id="10" name="圖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647048" y="999306"/>
            <a:ext cx="5496952" cy="3646173"/>
          </a:xfrm>
          <a:prstGeom prst="rect">
            <a:avLst/>
          </a:prstGeom>
        </p:spPr>
      </p:pic>
      <p:sp>
        <p:nvSpPr>
          <p:cNvPr id="11" name="橢圓形圖說文字 10"/>
          <p:cNvSpPr/>
          <p:nvPr/>
        </p:nvSpPr>
        <p:spPr>
          <a:xfrm>
            <a:off x="979714" y="3820886"/>
            <a:ext cx="1926772" cy="1097280"/>
          </a:xfrm>
          <a:prstGeom prst="wedgeEllipseCallout">
            <a:avLst>
              <a:gd name="adj1" fmla="val 25742"/>
              <a:gd name="adj2" fmla="val -919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繼承基類獲取</a:t>
            </a:r>
            <a:r>
              <a:rPr lang="en-US" altLang="zh-CN" dirty="0" smtClean="0"/>
              <a:t>CRUD</a:t>
            </a:r>
            <a:r>
              <a:rPr lang="zh-CN" altLang="en-US" dirty="0" smtClean="0"/>
              <a:t>功能</a:t>
            </a:r>
            <a:r>
              <a:rPr lang="en-US" altLang="zh-CN" dirty="0" smtClean="0"/>
              <a:t>,</a:t>
            </a:r>
            <a:r>
              <a:rPr lang="zh-CN" altLang="en-US" dirty="0" smtClean="0"/>
              <a:t>可定義特有功能</a:t>
            </a:r>
            <a:endParaRPr lang="zh-TW" altLang="en-US" dirty="0"/>
          </a:p>
        </p:txBody>
      </p:sp>
    </p:spTree>
    <p:extLst>
      <p:ext uri="{BB962C8B-B14F-4D97-AF65-F5344CB8AC3E}">
        <p14:creationId xmlns:p14="http://schemas.microsoft.com/office/powerpoint/2010/main" val="213796525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23</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a:t>
            </a:r>
            <a:r>
              <a:rPr lang="en-US" altLang="zh-CN" dirty="0" smtClean="0"/>
              <a:t>controller</a:t>
            </a:r>
            <a:r>
              <a:rPr lang="zh-CN" altLang="en-US" dirty="0" smtClean="0"/>
              <a:t>示例</a:t>
            </a:r>
            <a:endParaRPr lang="zh-CN" altLang="en-US" dirty="0"/>
          </a:p>
        </p:txBody>
      </p:sp>
      <p:pic>
        <p:nvPicPr>
          <p:cNvPr id="2" name="圖片 1"/>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93913" y="1218604"/>
            <a:ext cx="4356464" cy="3314664"/>
          </a:xfrm>
          <a:prstGeom prst="rect">
            <a:avLst/>
          </a:prstGeom>
        </p:spPr>
      </p:pic>
      <p:pic>
        <p:nvPicPr>
          <p:cNvPr id="3" name="圖片 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61899" y="1733544"/>
            <a:ext cx="4190057" cy="2883626"/>
          </a:xfrm>
          <a:prstGeom prst="rect">
            <a:avLst/>
          </a:prstGeom>
        </p:spPr>
      </p:pic>
      <p:sp>
        <p:nvSpPr>
          <p:cNvPr id="12" name="橢圓形圖說文字 11"/>
          <p:cNvSpPr/>
          <p:nvPr/>
        </p:nvSpPr>
        <p:spPr>
          <a:xfrm>
            <a:off x="6306439" y="1058091"/>
            <a:ext cx="2524052" cy="1090749"/>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繼承基類</a:t>
            </a:r>
            <a:r>
              <a:rPr lang="en-US" altLang="zh-CN" dirty="0" smtClean="0"/>
              <a:t>,</a:t>
            </a:r>
            <a:r>
              <a:rPr lang="zh-CN" altLang="en-US" dirty="0" smtClean="0"/>
              <a:t>減少共有代碼</a:t>
            </a:r>
            <a:endParaRPr lang="zh-TW" altLang="en-US" dirty="0"/>
          </a:p>
        </p:txBody>
      </p:sp>
    </p:spTree>
    <p:extLst>
      <p:ext uri="{BB962C8B-B14F-4D97-AF65-F5344CB8AC3E}">
        <p14:creationId xmlns:p14="http://schemas.microsoft.com/office/powerpoint/2010/main" val="11281767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24</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註解編程示例</a:t>
            </a:r>
            <a:endParaRPr lang="zh-CN" altLang="en-US" dirty="0"/>
          </a:p>
        </p:txBody>
      </p:sp>
      <p:pic>
        <p:nvPicPr>
          <p:cNvPr id="9" name="圖片 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58793" y="1240971"/>
            <a:ext cx="3429000" cy="1881740"/>
          </a:xfrm>
          <a:prstGeom prst="rect">
            <a:avLst/>
          </a:prstGeom>
        </p:spPr>
      </p:pic>
      <p:pic>
        <p:nvPicPr>
          <p:cNvPr id="10" name="圖片 9"/>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499350" y="1057130"/>
            <a:ext cx="2920353" cy="2680496"/>
          </a:xfrm>
          <a:prstGeom prst="rect">
            <a:avLst/>
          </a:prstGeom>
        </p:spPr>
      </p:pic>
      <p:sp>
        <p:nvSpPr>
          <p:cNvPr id="11" name="橢圓形圖說文字 10"/>
          <p:cNvSpPr/>
          <p:nvPr/>
        </p:nvSpPr>
        <p:spPr>
          <a:xfrm>
            <a:off x="1273628" y="2945674"/>
            <a:ext cx="2129245" cy="1404257"/>
          </a:xfrm>
          <a:prstGeom prst="wedgeEllipseCallout">
            <a:avLst>
              <a:gd name="adj1" fmla="val -39514"/>
              <a:gd name="adj2" fmla="val -54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有註解</a:t>
            </a:r>
            <a:r>
              <a:rPr lang="en-US" altLang="zh-CN" dirty="0" smtClean="0"/>
              <a:t>,</a:t>
            </a:r>
            <a:r>
              <a:rPr lang="zh-CN" altLang="en-US" dirty="0" smtClean="0"/>
              <a:t>更新時自動</a:t>
            </a:r>
            <a:r>
              <a:rPr lang="en-US" altLang="zh-CN" dirty="0" smtClean="0"/>
              <a:t>+1,</a:t>
            </a:r>
            <a:r>
              <a:rPr lang="zh-CN" altLang="en-US" dirty="0" smtClean="0"/>
              <a:t>刪除時驗證不能為空</a:t>
            </a:r>
            <a:endParaRPr lang="zh-TW" altLang="en-US" dirty="0"/>
          </a:p>
        </p:txBody>
      </p:sp>
      <p:sp>
        <p:nvSpPr>
          <p:cNvPr id="13" name="橢圓形圖說文字 12"/>
          <p:cNvSpPr/>
          <p:nvPr/>
        </p:nvSpPr>
        <p:spPr>
          <a:xfrm>
            <a:off x="6844772" y="3389811"/>
            <a:ext cx="2129245" cy="1404257"/>
          </a:xfrm>
          <a:prstGeom prst="wedgeEllipseCallout">
            <a:avLst>
              <a:gd name="adj1" fmla="val -39514"/>
              <a:gd name="adj2" fmla="val -542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實體類檢查</a:t>
            </a:r>
            <a:r>
              <a:rPr lang="en-US" altLang="zh-CN" dirty="0" smtClean="0"/>
              <a:t>,</a:t>
            </a:r>
          </a:p>
          <a:p>
            <a:pPr algn="ctr"/>
            <a:r>
              <a:rPr lang="zh-CN" altLang="en-US" dirty="0" smtClean="0"/>
              <a:t>多用於新增</a:t>
            </a:r>
            <a:r>
              <a:rPr lang="en-US" altLang="zh-CN" dirty="0" smtClean="0"/>
              <a:t>,</a:t>
            </a:r>
            <a:r>
              <a:rPr lang="zh-CN" altLang="en-US" dirty="0" smtClean="0"/>
              <a:t>修改</a:t>
            </a:r>
            <a:endParaRPr lang="zh-TW" altLang="en-US" dirty="0"/>
          </a:p>
        </p:txBody>
      </p:sp>
      <p:pic>
        <p:nvPicPr>
          <p:cNvPr id="14" name="圖片 13"/>
          <p:cNvPicPr>
            <a:picLocks noChangeAspect="1"/>
          </p:cNvPicPr>
          <p:nvPr/>
        </p:nvPicPr>
        <p:blipFill rotWithShape="1">
          <a:blip r:embed="rId4" cstate="print">
            <a:extLst>
              <a:ext uri="{28A0092B-C50C-407E-A947-70E740481C1C}">
                <a14:useLocalDpi xmlns:a14="http://schemas.microsoft.com/office/drawing/2010/main"/>
              </a:ext>
            </a:extLst>
          </a:blip>
          <a:srcRect b="-1"/>
          <a:stretch/>
        </p:blipFill>
        <p:spPr>
          <a:xfrm>
            <a:off x="3510244" y="3704738"/>
            <a:ext cx="1815737" cy="1194097"/>
          </a:xfrm>
          <a:prstGeom prst="rect">
            <a:avLst/>
          </a:prstGeom>
        </p:spPr>
      </p:pic>
      <p:sp>
        <p:nvSpPr>
          <p:cNvPr id="15" name="橢圓形圖說文字 14"/>
          <p:cNvSpPr/>
          <p:nvPr/>
        </p:nvSpPr>
        <p:spPr>
          <a:xfrm>
            <a:off x="5140234" y="3704738"/>
            <a:ext cx="1469572" cy="541339"/>
          </a:xfrm>
          <a:prstGeom prst="wedgeEllipseCallout">
            <a:avLst>
              <a:gd name="adj1" fmla="val -45476"/>
              <a:gd name="adj2" fmla="val 81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記錄日誌註解</a:t>
            </a:r>
            <a:endParaRPr lang="zh-TW" altLang="en-US" dirty="0"/>
          </a:p>
        </p:txBody>
      </p:sp>
    </p:spTree>
    <p:extLst>
      <p:ext uri="{BB962C8B-B14F-4D97-AF65-F5344CB8AC3E}">
        <p14:creationId xmlns:p14="http://schemas.microsoft.com/office/powerpoint/2010/main" val="30890196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25</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防止</a:t>
            </a:r>
            <a:r>
              <a:rPr lang="en-US" altLang="zh-CN" dirty="0" smtClean="0"/>
              <a:t>XSS</a:t>
            </a:r>
            <a:r>
              <a:rPr lang="zh-CN" altLang="en-US" dirty="0" smtClean="0"/>
              <a:t>攻擊示例</a:t>
            </a:r>
            <a:endParaRPr lang="zh-CN"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440" y="1134702"/>
            <a:ext cx="8915498" cy="3241355"/>
          </a:xfrm>
          <a:prstGeom prst="rect">
            <a:avLst/>
          </a:prstGeom>
        </p:spPr>
      </p:pic>
    </p:spTree>
    <p:extLst>
      <p:ext uri="{BB962C8B-B14F-4D97-AF65-F5344CB8AC3E}">
        <p14:creationId xmlns:p14="http://schemas.microsoft.com/office/powerpoint/2010/main" val="168647049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599508" y="1465191"/>
            <a:ext cx="6544491" cy="3671432"/>
          </a:xfrm>
          <a:prstGeom prst="rect">
            <a:avLst/>
          </a:prstGeom>
        </p:spPr>
      </p:pic>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26</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7" y="765370"/>
            <a:ext cx="6116782" cy="369332"/>
          </a:xfrm>
          <a:prstGeom prst="rect">
            <a:avLst/>
          </a:prstGeom>
          <a:noFill/>
        </p:spPr>
        <p:txBody>
          <a:bodyPr wrap="square" rtlCol="0">
            <a:spAutoFit/>
          </a:bodyPr>
          <a:lstStyle/>
          <a:p>
            <a:pPr marL="342900" indent="-342900">
              <a:buAutoNum type="arabicPeriod"/>
            </a:pPr>
            <a:r>
              <a:rPr lang="en-US" altLang="zh-CN" dirty="0" smtClean="0"/>
              <a:t>Java</a:t>
            </a:r>
            <a:r>
              <a:rPr lang="zh-CN" altLang="en-US" dirty="0" smtClean="0"/>
              <a:t> 敏感字符加密示例</a:t>
            </a:r>
            <a:endParaRPr lang="zh-CN" altLang="en-US" dirty="0"/>
          </a:p>
        </p:txBody>
      </p:sp>
      <p:pic>
        <p:nvPicPr>
          <p:cNvPr id="3" name="圖片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1208965"/>
            <a:ext cx="9144000" cy="1576039"/>
          </a:xfrm>
          <a:prstGeom prst="rect">
            <a:avLst/>
          </a:prstGeom>
        </p:spPr>
      </p:pic>
      <p:sp>
        <p:nvSpPr>
          <p:cNvPr id="10" name="橢圓形圖說文字 9"/>
          <p:cNvSpPr/>
          <p:nvPr/>
        </p:nvSpPr>
        <p:spPr>
          <a:xfrm>
            <a:off x="517617" y="2966576"/>
            <a:ext cx="1574074" cy="1595302"/>
          </a:xfrm>
          <a:prstGeom prst="wedgeEllipseCallout">
            <a:avLst>
              <a:gd name="adj1" fmla="val 61325"/>
              <a:gd name="adj2" fmla="val 54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定期刪除日誌任務</a:t>
            </a:r>
            <a:r>
              <a:rPr lang="en-US" altLang="zh-CN" dirty="0" smtClean="0"/>
              <a:t>,</a:t>
            </a:r>
          </a:p>
          <a:p>
            <a:pPr algn="ctr"/>
            <a:r>
              <a:rPr lang="zh-CN" altLang="en-US" dirty="0" smtClean="0"/>
              <a:t>異步執行</a:t>
            </a:r>
            <a:endParaRPr lang="zh-TW" altLang="en-US" dirty="0"/>
          </a:p>
        </p:txBody>
      </p:sp>
    </p:spTree>
    <p:extLst>
      <p:ext uri="{BB962C8B-B14F-4D97-AF65-F5344CB8AC3E}">
        <p14:creationId xmlns:p14="http://schemas.microsoft.com/office/powerpoint/2010/main" val="3330927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27</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六</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代码</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Review</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64944" y="746835"/>
            <a:ext cx="6116782" cy="369332"/>
          </a:xfrm>
          <a:prstGeom prst="rect">
            <a:avLst/>
          </a:prstGeom>
          <a:noFill/>
        </p:spPr>
        <p:txBody>
          <a:bodyPr wrap="square" rtlCol="0">
            <a:spAutoFit/>
          </a:bodyPr>
          <a:lstStyle/>
          <a:p>
            <a:pPr marL="342900" indent="-342900">
              <a:buAutoNum type="arabicPeriod"/>
            </a:pPr>
            <a:r>
              <a:rPr lang="en-US" altLang="zh-CN" dirty="0" smtClean="0"/>
              <a:t>DB</a:t>
            </a:r>
            <a:r>
              <a:rPr lang="zh-CN" altLang="en-US" dirty="0" smtClean="0"/>
              <a:t>中的存储过程代码</a:t>
            </a:r>
            <a:endParaRPr lang="en-US" altLang="zh-CN" dirty="0" smtClean="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47783" y="1070046"/>
            <a:ext cx="5937422" cy="3607672"/>
          </a:xfrm>
          <a:prstGeom prst="rect">
            <a:avLst/>
          </a:prstGeom>
        </p:spPr>
      </p:pic>
      <p:sp>
        <p:nvSpPr>
          <p:cNvPr id="3" name="橢圓形圖說文字 2"/>
          <p:cNvSpPr/>
          <p:nvPr/>
        </p:nvSpPr>
        <p:spPr>
          <a:xfrm>
            <a:off x="164944" y="1644385"/>
            <a:ext cx="2001795" cy="1229497"/>
          </a:xfrm>
          <a:prstGeom prst="wedgeEllipseCallout">
            <a:avLst>
              <a:gd name="adj1" fmla="val 54784"/>
              <a:gd name="adj2" fmla="val 544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獲取</a:t>
            </a:r>
            <a:r>
              <a:rPr lang="en-US" altLang="zh-CN" dirty="0" smtClean="0"/>
              <a:t>id</a:t>
            </a:r>
            <a:r>
              <a:rPr lang="zh-CN" altLang="en-US" dirty="0" smtClean="0"/>
              <a:t>的存儲過程</a:t>
            </a:r>
            <a:r>
              <a:rPr lang="en-US" altLang="zh-CN" dirty="0" smtClean="0"/>
              <a:t>.</a:t>
            </a:r>
          </a:p>
          <a:p>
            <a:pPr algn="ctr"/>
            <a:r>
              <a:rPr lang="zh-CN" altLang="en-US" dirty="0" smtClean="0"/>
              <a:t>輸入</a:t>
            </a:r>
            <a:r>
              <a:rPr lang="en-US" altLang="zh-CN" dirty="0" smtClean="0"/>
              <a:t>:</a:t>
            </a:r>
            <a:r>
              <a:rPr lang="zh-CN" altLang="en-US" dirty="0" smtClean="0"/>
              <a:t>表名</a:t>
            </a:r>
            <a:r>
              <a:rPr lang="en-US" altLang="zh-CN" dirty="0" smtClean="0"/>
              <a:t>,</a:t>
            </a:r>
          </a:p>
          <a:p>
            <a:pPr algn="ctr"/>
            <a:r>
              <a:rPr lang="zh-CN" altLang="en-US" dirty="0" smtClean="0"/>
              <a:t>前綴</a:t>
            </a:r>
            <a:endParaRPr lang="zh-TW" altLang="en-US" dirty="0"/>
          </a:p>
        </p:txBody>
      </p:sp>
    </p:spTree>
    <p:extLst>
      <p:ext uri="{BB962C8B-B14F-4D97-AF65-F5344CB8AC3E}">
        <p14:creationId xmlns:p14="http://schemas.microsoft.com/office/powerpoint/2010/main" val="29404717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2"/>
          <p:cNvSpPr>
            <a:spLocks noGrp="1"/>
          </p:cNvSpPr>
          <p:nvPr>
            <p:ph type="ctrTitle"/>
          </p:nvPr>
        </p:nvSpPr>
        <p:spPr>
          <a:xfrm>
            <a:off x="2375282" y="2089543"/>
            <a:ext cx="2143140" cy="696521"/>
          </a:xfrm>
        </p:spPr>
        <p:txBody>
          <a:bodyPr/>
          <a:lstStyle/>
          <a:p>
            <a:pPr>
              <a:defRPr/>
            </a:pPr>
            <a:r>
              <a:rPr lang="en-US" altLang="zh-TW" sz="3000" dirty="0">
                <a:latin typeface="微軟正黑體" pitchFamily="34" charset="-120"/>
                <a:ea typeface="微軟正黑體" pitchFamily="34" charset="-120"/>
                <a:cs typeface="Arial Unicode MS" pitchFamily="34" charset="-120"/>
              </a:rPr>
              <a:t>Thank You</a:t>
            </a:r>
            <a:endParaRPr lang="zh-TW" altLang="en-US" sz="3000" dirty="0">
              <a:latin typeface="微軟正黑體" pitchFamily="34" charset="-120"/>
              <a:ea typeface="微軟正黑體" pitchFamily="34" charset="-120"/>
              <a:cs typeface="Arial Unicode MS" pitchFamily="34" charset="-120"/>
            </a:endParaRPr>
          </a:p>
        </p:txBody>
      </p:sp>
    </p:spTree>
    <p:extLst>
      <p:ext uri="{BB962C8B-B14F-4D97-AF65-F5344CB8AC3E}">
        <p14:creationId xmlns:p14="http://schemas.microsoft.com/office/powerpoint/2010/main" val="1253263557"/>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3</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一</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项目介绍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 name="文本框 1"/>
          <p:cNvSpPr txBox="1"/>
          <p:nvPr/>
        </p:nvSpPr>
        <p:spPr>
          <a:xfrm>
            <a:off x="253834" y="1333782"/>
            <a:ext cx="3633959" cy="3139321"/>
          </a:xfrm>
          <a:prstGeom prst="rect">
            <a:avLst/>
          </a:prstGeom>
          <a:noFill/>
        </p:spPr>
        <p:txBody>
          <a:bodyPr wrap="square" rtlCol="0">
            <a:spAutoFit/>
          </a:bodyPr>
          <a:lstStyle/>
          <a:p>
            <a:r>
              <a:rPr lang="en-US" altLang="zh-TW" dirty="0"/>
              <a:t> </a:t>
            </a:r>
            <a:r>
              <a:rPr lang="zh-CN" altLang="en-US" dirty="0" smtClean="0"/>
              <a:t>權限部分</a:t>
            </a:r>
            <a:r>
              <a:rPr lang="en-US" altLang="zh-CN" dirty="0" smtClean="0"/>
              <a:t>:</a:t>
            </a:r>
          </a:p>
          <a:p>
            <a:r>
              <a:rPr lang="en-US" altLang="zh-CN" dirty="0" smtClean="0"/>
              <a:t>1.</a:t>
            </a:r>
            <a:r>
              <a:rPr lang="zh-CN" altLang="en-US" dirty="0" smtClean="0"/>
              <a:t>菜單管理</a:t>
            </a:r>
            <a:r>
              <a:rPr lang="en-US" altLang="zh-CN" dirty="0" smtClean="0"/>
              <a:t>:</a:t>
            </a:r>
          </a:p>
          <a:p>
            <a:r>
              <a:rPr lang="zh-CN" altLang="en-US" dirty="0" smtClean="0"/>
              <a:t>應用的左側菜單欄的控制</a:t>
            </a:r>
            <a:r>
              <a:rPr lang="en-US" altLang="zh-CN" dirty="0" smtClean="0"/>
              <a:t>,</a:t>
            </a:r>
            <a:r>
              <a:rPr lang="zh-CN" altLang="en-US" dirty="0" smtClean="0"/>
              <a:t>添加菜單時關聯系統中已有的資源</a:t>
            </a:r>
            <a:r>
              <a:rPr lang="en-US" altLang="zh-CN" dirty="0" smtClean="0"/>
              <a:t>.</a:t>
            </a:r>
          </a:p>
          <a:p>
            <a:r>
              <a:rPr lang="en-US" altLang="zh-CN" dirty="0" smtClean="0"/>
              <a:t>2.</a:t>
            </a:r>
            <a:r>
              <a:rPr lang="zh-CN" altLang="en-US" dirty="0" smtClean="0"/>
              <a:t>用戶管理</a:t>
            </a:r>
            <a:r>
              <a:rPr lang="en-US" altLang="zh-CN" dirty="0" smtClean="0"/>
              <a:t>:</a:t>
            </a:r>
          </a:p>
          <a:p>
            <a:r>
              <a:rPr lang="zh-CN" altLang="en-US" dirty="0" smtClean="0"/>
              <a:t>系統的用戶管理</a:t>
            </a:r>
            <a:r>
              <a:rPr lang="en-US" altLang="zh-CN" dirty="0" smtClean="0"/>
              <a:t>,</a:t>
            </a:r>
            <a:r>
              <a:rPr lang="zh-CN" altLang="en-US" dirty="0" smtClean="0"/>
              <a:t>包括增刪改查</a:t>
            </a:r>
            <a:r>
              <a:rPr lang="en-US" altLang="zh-CN" dirty="0" smtClean="0"/>
              <a:t>,</a:t>
            </a:r>
            <a:r>
              <a:rPr lang="zh-CN" altLang="en-US" dirty="0" smtClean="0"/>
              <a:t>設置用戶角色等</a:t>
            </a:r>
            <a:r>
              <a:rPr lang="en-US" altLang="zh-CN" dirty="0" smtClean="0"/>
              <a:t>.</a:t>
            </a:r>
          </a:p>
          <a:p>
            <a:r>
              <a:rPr lang="en-US" altLang="zh-CN" dirty="0" smtClean="0"/>
              <a:t>3.</a:t>
            </a:r>
            <a:r>
              <a:rPr lang="zh-CN" altLang="en-US" dirty="0" smtClean="0"/>
              <a:t>角色管理</a:t>
            </a:r>
            <a:r>
              <a:rPr lang="en-US" altLang="zh-CN" dirty="0" smtClean="0"/>
              <a:t>:</a:t>
            </a:r>
          </a:p>
          <a:p>
            <a:r>
              <a:rPr lang="zh-CN" altLang="en-US" dirty="0" smtClean="0"/>
              <a:t>系統中的角色管理</a:t>
            </a:r>
            <a:r>
              <a:rPr lang="en-US" altLang="zh-CN" dirty="0" smtClean="0"/>
              <a:t>,</a:t>
            </a:r>
            <a:r>
              <a:rPr lang="zh-CN" altLang="en-US" dirty="0" smtClean="0"/>
              <a:t>包括增刪改查</a:t>
            </a:r>
            <a:r>
              <a:rPr lang="en-US" altLang="zh-CN" dirty="0" smtClean="0"/>
              <a:t>,</a:t>
            </a:r>
            <a:r>
              <a:rPr lang="zh-CN" altLang="en-US" dirty="0" smtClean="0"/>
              <a:t>設置權限等</a:t>
            </a:r>
            <a:r>
              <a:rPr lang="en-US" altLang="zh-CN" dirty="0" smtClean="0"/>
              <a:t>.</a:t>
            </a:r>
          </a:p>
          <a:p>
            <a:endParaRPr lang="en-US" altLang="zh-TW" dirty="0"/>
          </a:p>
        </p:txBody>
      </p:sp>
      <p:sp>
        <p:nvSpPr>
          <p:cNvPr id="7" name="文字方塊 6"/>
          <p:cNvSpPr txBox="1"/>
          <p:nvPr/>
        </p:nvSpPr>
        <p:spPr>
          <a:xfrm>
            <a:off x="161528" y="877043"/>
            <a:ext cx="2557110" cy="369332"/>
          </a:xfrm>
          <a:prstGeom prst="rect">
            <a:avLst/>
          </a:prstGeom>
          <a:noFill/>
        </p:spPr>
        <p:txBody>
          <a:bodyPr wrap="none" rtlCol="0">
            <a:spAutoFit/>
          </a:bodyPr>
          <a:lstStyle/>
          <a:p>
            <a:r>
              <a:rPr lang="zh-CN" altLang="en-US" dirty="0" smtClean="0"/>
              <a:t>應用名稱</a:t>
            </a:r>
            <a:r>
              <a:rPr lang="en-US" altLang="zh-CN" dirty="0" smtClean="0"/>
              <a:t>:</a:t>
            </a:r>
            <a:r>
              <a:rPr lang="zh-CN" altLang="en-US" dirty="0" smtClean="0"/>
              <a:t>系統開發管理</a:t>
            </a:r>
            <a:endParaRPr lang="zh-TW" altLang="en-US" dirty="0"/>
          </a:p>
        </p:txBody>
      </p:sp>
      <p:sp>
        <p:nvSpPr>
          <p:cNvPr id="9" name="文字方塊 8"/>
          <p:cNvSpPr txBox="1"/>
          <p:nvPr/>
        </p:nvSpPr>
        <p:spPr>
          <a:xfrm>
            <a:off x="3893307" y="1294211"/>
            <a:ext cx="4999473" cy="3693319"/>
          </a:xfrm>
          <a:prstGeom prst="rect">
            <a:avLst/>
          </a:prstGeom>
          <a:noFill/>
        </p:spPr>
        <p:txBody>
          <a:bodyPr wrap="square" rtlCol="0">
            <a:spAutoFit/>
          </a:bodyPr>
          <a:lstStyle/>
          <a:p>
            <a:r>
              <a:rPr lang="zh-CN" altLang="en-US" dirty="0"/>
              <a:t>功能部分</a:t>
            </a:r>
            <a:r>
              <a:rPr lang="en-US" altLang="zh-CN" dirty="0"/>
              <a:t>:</a:t>
            </a:r>
            <a:endParaRPr lang="zh-TW" altLang="zh-TW" dirty="0"/>
          </a:p>
          <a:p>
            <a:pPr lvl="0"/>
            <a:r>
              <a:rPr lang="en-US" altLang="zh-TW" dirty="0"/>
              <a:t>1.</a:t>
            </a:r>
            <a:r>
              <a:rPr lang="zh-TW" altLang="zh-TW" dirty="0"/>
              <a:t>數據字典的</a:t>
            </a:r>
            <a:r>
              <a:rPr lang="zh-TW" altLang="zh-TW" dirty="0" smtClean="0"/>
              <a:t>管理</a:t>
            </a:r>
            <a:endParaRPr lang="en-US" altLang="zh-TW" dirty="0" smtClean="0"/>
          </a:p>
          <a:p>
            <a:pPr lvl="0"/>
            <a:r>
              <a:rPr lang="zh-TW" altLang="zh-TW" dirty="0" smtClean="0"/>
              <a:t>數據</a:t>
            </a:r>
            <a:r>
              <a:rPr lang="zh-TW" altLang="zh-TW" dirty="0"/>
              <a:t>字典主要是保證系統中使用到的名詞統一，不要出現相同意義的事情用不同的名詞表述</a:t>
            </a:r>
            <a:r>
              <a:rPr lang="en-US" altLang="zh-CN" dirty="0"/>
              <a:t>.</a:t>
            </a:r>
          </a:p>
          <a:p>
            <a:pPr lvl="0"/>
            <a:r>
              <a:rPr lang="en-US" altLang="zh-CN" dirty="0"/>
              <a:t>2.</a:t>
            </a:r>
            <a:r>
              <a:rPr lang="zh-CN" altLang="zh-TW" dirty="0"/>
              <a:t>知識庫的管理</a:t>
            </a:r>
            <a:r>
              <a:rPr lang="zh-CN" altLang="zh-TW" dirty="0" smtClean="0"/>
              <a:t>：</a:t>
            </a:r>
            <a:endParaRPr lang="en-US" altLang="zh-CN" dirty="0" smtClean="0"/>
          </a:p>
          <a:p>
            <a:pPr lvl="0"/>
            <a:r>
              <a:rPr lang="zh-TW" altLang="zh-TW" dirty="0" smtClean="0"/>
              <a:t>這裡</a:t>
            </a:r>
            <a:r>
              <a:rPr lang="zh-TW" altLang="zh-TW" dirty="0"/>
              <a:t>的知識是表示開發或系統運行過程中的常見或典型問題的處理過程及對策，需要把它保存起來，以備項目中的相關人員進行參考</a:t>
            </a:r>
            <a:r>
              <a:rPr lang="zh-CN" altLang="zh-TW" dirty="0"/>
              <a:t>或引用</a:t>
            </a:r>
            <a:r>
              <a:rPr lang="en-US" altLang="zh-CN" dirty="0" smtClean="0"/>
              <a:t>.</a:t>
            </a:r>
          </a:p>
          <a:p>
            <a:pPr lvl="0"/>
            <a:r>
              <a:rPr lang="en-US" altLang="zh-TW" dirty="0" smtClean="0"/>
              <a:t>3.API</a:t>
            </a:r>
            <a:r>
              <a:rPr lang="zh-CN" altLang="zh-TW" dirty="0"/>
              <a:t>及組件的管理</a:t>
            </a:r>
            <a:r>
              <a:rPr lang="zh-CN" altLang="zh-TW" dirty="0" smtClean="0"/>
              <a:t>：</a:t>
            </a:r>
            <a:endParaRPr lang="en-US" altLang="zh-CN" dirty="0" smtClean="0"/>
          </a:p>
          <a:p>
            <a:pPr lvl="0"/>
            <a:r>
              <a:rPr lang="zh-TW" altLang="zh-TW" dirty="0" smtClean="0"/>
              <a:t>因為</a:t>
            </a:r>
            <a:r>
              <a:rPr lang="zh-TW" altLang="zh-TW" dirty="0"/>
              <a:t>後續我們會以</a:t>
            </a:r>
            <a:r>
              <a:rPr lang="en-US" altLang="zh-TW" dirty="0"/>
              <a:t>API</a:t>
            </a:r>
            <a:r>
              <a:rPr lang="zh-TW" altLang="zh-TW" dirty="0"/>
              <a:t>或組件的方式進行功能的開發，</a:t>
            </a:r>
            <a:r>
              <a:rPr lang="en-US" altLang="zh-TW" dirty="0"/>
              <a:t>API</a:t>
            </a:r>
            <a:r>
              <a:rPr lang="zh-TW" altLang="zh-TW" dirty="0"/>
              <a:t>或組件的管理</a:t>
            </a:r>
            <a:r>
              <a:rPr lang="zh-CN" altLang="zh-TW" dirty="0"/>
              <a:t>牽涉到後續系統運維的成本</a:t>
            </a:r>
            <a:endParaRPr lang="zh-TW" altLang="zh-TW" dirty="0"/>
          </a:p>
          <a:p>
            <a:endParaRPr lang="zh-TW" altLang="en-US" dirty="0"/>
          </a:p>
        </p:txBody>
      </p:sp>
    </p:spTree>
    <p:extLst>
      <p:ext uri="{BB962C8B-B14F-4D97-AF65-F5344CB8AC3E}">
        <p14:creationId xmlns:p14="http://schemas.microsoft.com/office/powerpoint/2010/main" val="16764387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4</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二</a:t>
              </a:r>
              <a:r>
                <a:rPr lang="en-US" altLang="zh-CN"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zh-CN" altLang="en-US"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开发计划</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77777" y="760997"/>
            <a:ext cx="7117493" cy="4034790"/>
          </a:xfrm>
          <a:prstGeom prst="rect">
            <a:avLst/>
          </a:prstGeom>
        </p:spPr>
      </p:pic>
    </p:spTree>
    <p:extLst>
      <p:ext uri="{BB962C8B-B14F-4D97-AF65-F5344CB8AC3E}">
        <p14:creationId xmlns:p14="http://schemas.microsoft.com/office/powerpoint/2010/main" val="135886089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5</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三</a:t>
              </a:r>
              <a:r>
                <a:rPr lang="en-US" altLang="zh-CN"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 </a:t>
              </a:r>
              <a:r>
                <a:rPr lang="zh-CN" altLang="en-US" sz="2200" b="1" dirty="0" smtClean="0">
                  <a:solidFill>
                    <a:schemeClr val="bg1"/>
                  </a:solidFill>
                  <a:latin typeface="Arial" panose="020B0604020202020204" pitchFamily="34" charset="0"/>
                  <a:ea typeface="微软雅黑" panose="020B0503020204020204" pitchFamily="34" charset="-122"/>
                  <a:cs typeface="Arial" panose="020B0604020202020204" pitchFamily="34" charset="0"/>
                </a:rPr>
                <a:t>应用技术说明</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3480" y="950722"/>
            <a:ext cx="4110494" cy="3693319"/>
          </a:xfrm>
          <a:prstGeom prst="rect">
            <a:avLst/>
          </a:prstGeom>
          <a:noFill/>
        </p:spPr>
        <p:txBody>
          <a:bodyPr wrap="square" rtlCol="0">
            <a:spAutoFit/>
          </a:bodyPr>
          <a:lstStyle/>
          <a:p>
            <a:r>
              <a:rPr lang="zh-CN" altLang="en-US" dirty="0" smtClean="0"/>
              <a:t>技術選型</a:t>
            </a:r>
            <a:r>
              <a:rPr lang="en-US" altLang="zh-CN" dirty="0" smtClean="0"/>
              <a:t>:</a:t>
            </a:r>
          </a:p>
          <a:p>
            <a:r>
              <a:rPr lang="en-US" altLang="zh-CN" dirty="0" smtClean="0"/>
              <a:t>1.Springboot</a:t>
            </a:r>
          </a:p>
          <a:p>
            <a:r>
              <a:rPr lang="en-US" altLang="zh-CN" dirty="0" smtClean="0"/>
              <a:t>2.Mybatis(</a:t>
            </a:r>
            <a:r>
              <a:rPr lang="zh-CN" altLang="en-US" dirty="0" smtClean="0"/>
              <a:t>數據持久框架</a:t>
            </a:r>
            <a:r>
              <a:rPr lang="en-US" altLang="zh-CN" dirty="0" smtClean="0"/>
              <a:t>)</a:t>
            </a:r>
          </a:p>
          <a:p>
            <a:r>
              <a:rPr lang="en-US" altLang="zh-CN" dirty="0" smtClean="0"/>
              <a:t>3.Mybatis-plus(</a:t>
            </a:r>
            <a:r>
              <a:rPr lang="en-US" altLang="zh-CN" dirty="0" err="1" smtClean="0"/>
              <a:t>mybatis</a:t>
            </a:r>
            <a:r>
              <a:rPr lang="zh-CN" altLang="en-US" dirty="0" smtClean="0"/>
              <a:t>增強</a:t>
            </a:r>
            <a:r>
              <a:rPr lang="en-US" altLang="zh-CN" dirty="0" smtClean="0"/>
              <a:t>,crud</a:t>
            </a:r>
            <a:r>
              <a:rPr lang="zh-CN" altLang="en-US" dirty="0" smtClean="0"/>
              <a:t>實現</a:t>
            </a:r>
            <a:r>
              <a:rPr lang="en-US" altLang="zh-CN" dirty="0" smtClean="0"/>
              <a:t>)</a:t>
            </a:r>
          </a:p>
          <a:p>
            <a:r>
              <a:rPr lang="en-US" altLang="zh-CN" dirty="0" smtClean="0"/>
              <a:t>4.Lombok(</a:t>
            </a:r>
            <a:r>
              <a:rPr lang="zh-CN" altLang="en-US" dirty="0" smtClean="0"/>
              <a:t>簡化實體類</a:t>
            </a:r>
            <a:r>
              <a:rPr lang="en-US" altLang="zh-CN" dirty="0" smtClean="0"/>
              <a:t>)</a:t>
            </a:r>
          </a:p>
          <a:p>
            <a:r>
              <a:rPr lang="en-US" altLang="zh-CN" dirty="0" smtClean="0"/>
              <a:t>5.Swargger(</a:t>
            </a:r>
            <a:r>
              <a:rPr lang="zh-CN" altLang="en-US" dirty="0" smtClean="0"/>
              <a:t>接口文檔</a:t>
            </a:r>
            <a:r>
              <a:rPr lang="en-US" altLang="zh-CN" dirty="0" smtClean="0"/>
              <a:t>)</a:t>
            </a:r>
          </a:p>
          <a:p>
            <a:r>
              <a:rPr lang="en-US" altLang="zh-CN" dirty="0" smtClean="0"/>
              <a:t>6.Themeleaf(</a:t>
            </a:r>
            <a:r>
              <a:rPr lang="zh-CN" altLang="en-US" dirty="0" smtClean="0"/>
              <a:t>模板引擎</a:t>
            </a:r>
            <a:r>
              <a:rPr lang="en-US" altLang="zh-CN" dirty="0" smtClean="0"/>
              <a:t>)</a:t>
            </a:r>
          </a:p>
          <a:p>
            <a:r>
              <a:rPr lang="en-US" altLang="zh-CN" dirty="0" smtClean="0"/>
              <a:t>7.JWT(java web token </a:t>
            </a:r>
            <a:r>
              <a:rPr lang="zh-CN" altLang="en-US" dirty="0" smtClean="0"/>
              <a:t>身份驗證</a:t>
            </a:r>
            <a:r>
              <a:rPr lang="en-US" altLang="zh-CN" dirty="0" smtClean="0"/>
              <a:t>)</a:t>
            </a:r>
          </a:p>
          <a:p>
            <a:r>
              <a:rPr lang="en-US" altLang="zh-CN" dirty="0" smtClean="0"/>
              <a:t>8.opencc4j(</a:t>
            </a:r>
            <a:r>
              <a:rPr lang="zh-CN" altLang="en-US" dirty="0" smtClean="0"/>
              <a:t>漢字拼音轉換</a:t>
            </a:r>
            <a:r>
              <a:rPr lang="en-US" altLang="zh-CN" dirty="0" smtClean="0"/>
              <a:t>)</a:t>
            </a:r>
          </a:p>
          <a:p>
            <a:r>
              <a:rPr lang="en-US" altLang="zh-CN" dirty="0" smtClean="0"/>
              <a:t>9.druid(</a:t>
            </a:r>
            <a:r>
              <a:rPr lang="en-US" altLang="zh-CN" dirty="0" err="1" smtClean="0"/>
              <a:t>dataSource</a:t>
            </a:r>
            <a:r>
              <a:rPr lang="en-US" altLang="zh-CN" dirty="0" smtClean="0"/>
              <a:t>)</a:t>
            </a:r>
          </a:p>
          <a:p>
            <a:r>
              <a:rPr lang="en-US" altLang="zh-CN" dirty="0" smtClean="0"/>
              <a:t>10.slf4j(</a:t>
            </a:r>
            <a:r>
              <a:rPr lang="zh-CN" altLang="en-US" dirty="0" smtClean="0"/>
              <a:t>日誌打印</a:t>
            </a:r>
            <a:r>
              <a:rPr lang="en-US" altLang="zh-CN" dirty="0" smtClean="0"/>
              <a:t>)</a:t>
            </a:r>
          </a:p>
          <a:p>
            <a:r>
              <a:rPr lang="en-US" altLang="zh-CN" dirty="0" smtClean="0"/>
              <a:t>11.Bootstrap 4.0(</a:t>
            </a:r>
            <a:r>
              <a:rPr lang="zh-CN" altLang="en-US" dirty="0" smtClean="0"/>
              <a:t>基礎樣式</a:t>
            </a:r>
            <a:r>
              <a:rPr lang="en-US" altLang="zh-CN" dirty="0" smtClean="0"/>
              <a:t>)</a:t>
            </a:r>
          </a:p>
          <a:p>
            <a:r>
              <a:rPr lang="en-US" altLang="zh-CN" dirty="0" smtClean="0"/>
              <a:t>12.layer(</a:t>
            </a:r>
            <a:r>
              <a:rPr lang="zh-CN" altLang="en-US" dirty="0" smtClean="0"/>
              <a:t>彈出層</a:t>
            </a:r>
            <a:r>
              <a:rPr lang="en-US" altLang="zh-CN" dirty="0" smtClean="0"/>
              <a:t>)</a:t>
            </a:r>
          </a:p>
        </p:txBody>
      </p:sp>
      <p:sp>
        <p:nvSpPr>
          <p:cNvPr id="11" name="文本框 6"/>
          <p:cNvSpPr txBox="1"/>
          <p:nvPr/>
        </p:nvSpPr>
        <p:spPr>
          <a:xfrm>
            <a:off x="4782286" y="950721"/>
            <a:ext cx="4110494" cy="1200329"/>
          </a:xfrm>
          <a:prstGeom prst="rect">
            <a:avLst/>
          </a:prstGeom>
          <a:noFill/>
        </p:spPr>
        <p:txBody>
          <a:bodyPr wrap="square" rtlCol="0">
            <a:spAutoFit/>
          </a:bodyPr>
          <a:lstStyle/>
          <a:p>
            <a:r>
              <a:rPr lang="en-US" altLang="zh-CN" dirty="0" smtClean="0"/>
              <a:t>13.Datatables (</a:t>
            </a:r>
            <a:r>
              <a:rPr lang="zh-CN" altLang="en-US" dirty="0" smtClean="0"/>
              <a:t>數據表格</a:t>
            </a:r>
            <a:r>
              <a:rPr lang="en-US" altLang="zh-CN" dirty="0" smtClean="0"/>
              <a:t>)</a:t>
            </a:r>
          </a:p>
          <a:p>
            <a:r>
              <a:rPr lang="en-US" altLang="zh-CN" dirty="0" smtClean="0"/>
              <a:t>14.js-cookies (cookies</a:t>
            </a:r>
            <a:r>
              <a:rPr lang="zh-CN" altLang="en-US" dirty="0" smtClean="0"/>
              <a:t>操作</a:t>
            </a:r>
            <a:r>
              <a:rPr lang="en-US" altLang="zh-CN" dirty="0" smtClean="0"/>
              <a:t>)</a:t>
            </a:r>
          </a:p>
          <a:p>
            <a:r>
              <a:rPr lang="en-US" altLang="zh-CN" dirty="0" smtClean="0"/>
              <a:t>15.jquery(</a:t>
            </a:r>
            <a:r>
              <a:rPr lang="en-US" altLang="zh-CN" dirty="0" err="1" smtClean="0"/>
              <a:t>js</a:t>
            </a:r>
            <a:r>
              <a:rPr lang="en-US" altLang="zh-CN" dirty="0" smtClean="0"/>
              <a:t> </a:t>
            </a:r>
            <a:r>
              <a:rPr lang="zh-CN" altLang="en-US" dirty="0" smtClean="0"/>
              <a:t>庫</a:t>
            </a:r>
            <a:r>
              <a:rPr lang="en-US" altLang="zh-CN" dirty="0" smtClean="0"/>
              <a:t>)</a:t>
            </a:r>
          </a:p>
          <a:p>
            <a:r>
              <a:rPr lang="en-US" altLang="zh-CN" dirty="0" smtClean="0"/>
              <a:t>16.Ztree (</a:t>
            </a:r>
            <a:r>
              <a:rPr lang="zh-CN" altLang="en-US" dirty="0" smtClean="0"/>
              <a:t>目錄樹</a:t>
            </a:r>
            <a:r>
              <a:rPr lang="en-US" altLang="zh-CN" dirty="0" smtClean="0"/>
              <a:t>)</a:t>
            </a:r>
          </a:p>
        </p:txBody>
      </p:sp>
    </p:spTree>
    <p:extLst>
      <p:ext uri="{BB962C8B-B14F-4D97-AF65-F5344CB8AC3E}">
        <p14:creationId xmlns:p14="http://schemas.microsoft.com/office/powerpoint/2010/main" val="151852738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6</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四</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数据库设计</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89658" y="759192"/>
            <a:ext cx="6116782" cy="2585323"/>
          </a:xfrm>
          <a:prstGeom prst="rect">
            <a:avLst/>
          </a:prstGeom>
          <a:noFill/>
        </p:spPr>
        <p:txBody>
          <a:bodyPr wrap="square" rtlCol="0">
            <a:spAutoFit/>
          </a:bodyPr>
          <a:lstStyle/>
          <a:p>
            <a:r>
              <a:rPr lang="zh-CN" altLang="en-US" dirty="0" smtClean="0"/>
              <a:t>功能部分</a:t>
            </a:r>
            <a:endParaRPr lang="en-US" altLang="zh-CN" dirty="0" smtClean="0"/>
          </a:p>
          <a:p>
            <a:r>
              <a:rPr lang="zh-CN" altLang="en-US" dirty="0" smtClean="0"/>
              <a:t>表結構</a:t>
            </a:r>
            <a:r>
              <a:rPr lang="en-US" altLang="zh-CN" dirty="0" smtClean="0"/>
              <a:t>:</a:t>
            </a:r>
          </a:p>
          <a:p>
            <a:r>
              <a:rPr lang="en-US" altLang="zh-CN" dirty="0" smtClean="0"/>
              <a:t>Data</a:t>
            </a:r>
          </a:p>
          <a:p>
            <a:r>
              <a:rPr lang="en-US" altLang="zh-CN" dirty="0" smtClean="0"/>
              <a:t>Version</a:t>
            </a:r>
          </a:p>
          <a:p>
            <a:r>
              <a:rPr lang="zh-CN" altLang="en-US" dirty="0" smtClean="0"/>
              <a:t>防止多人</a:t>
            </a:r>
            <a:endParaRPr lang="en-US" altLang="zh-CN" dirty="0" smtClean="0"/>
          </a:p>
          <a:p>
            <a:r>
              <a:rPr lang="zh-CN" altLang="en-US" dirty="0" smtClean="0"/>
              <a:t>更新</a:t>
            </a:r>
            <a:r>
              <a:rPr lang="en-US" altLang="zh-CN" dirty="0" smtClean="0"/>
              <a:t>,</a:t>
            </a:r>
          </a:p>
          <a:p>
            <a:r>
              <a:rPr lang="en-US" altLang="zh-CN" dirty="0" err="1" smtClean="0"/>
              <a:t>Pycode</a:t>
            </a:r>
            <a:endParaRPr lang="en-US" altLang="zh-CN" dirty="0" smtClean="0"/>
          </a:p>
          <a:p>
            <a:r>
              <a:rPr lang="zh-CN" altLang="en-US" dirty="0" smtClean="0"/>
              <a:t>用於快速</a:t>
            </a:r>
            <a:endParaRPr lang="en-US" altLang="zh-CN" dirty="0" smtClean="0"/>
          </a:p>
          <a:p>
            <a:r>
              <a:rPr lang="zh-CN" altLang="en-US" dirty="0" smtClean="0"/>
              <a:t>定位</a:t>
            </a:r>
            <a:endParaRPr lang="en-US" altLang="zh-CN" dirty="0" smtClean="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0962" y="759192"/>
            <a:ext cx="7563101" cy="4347516"/>
          </a:xfrm>
          <a:prstGeom prst="rect">
            <a:avLst/>
          </a:prstGeom>
        </p:spPr>
      </p:pic>
      <p:cxnSp>
        <p:nvCxnSpPr>
          <p:cNvPr id="9" name="直線單箭頭接點 8"/>
          <p:cNvCxnSpPr/>
          <p:nvPr/>
        </p:nvCxnSpPr>
        <p:spPr>
          <a:xfrm flipH="1" flipV="1">
            <a:off x="729049" y="2737022"/>
            <a:ext cx="568410" cy="1933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線單箭頭接點 10"/>
          <p:cNvCxnSpPr/>
          <p:nvPr/>
        </p:nvCxnSpPr>
        <p:spPr>
          <a:xfrm flipH="1" flipV="1">
            <a:off x="1068859" y="1797908"/>
            <a:ext cx="3052119" cy="988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541739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7</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四</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数据库设计</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64944" y="728300"/>
            <a:ext cx="6116782" cy="646331"/>
          </a:xfrm>
          <a:prstGeom prst="rect">
            <a:avLst/>
          </a:prstGeom>
          <a:noFill/>
        </p:spPr>
        <p:txBody>
          <a:bodyPr wrap="square" rtlCol="0">
            <a:spAutoFit/>
          </a:bodyPr>
          <a:lstStyle/>
          <a:p>
            <a:r>
              <a:rPr lang="zh-CN" altLang="en-US" dirty="0" smtClean="0"/>
              <a:t>權限部分</a:t>
            </a:r>
            <a:endParaRPr lang="en-US" altLang="zh-CN" dirty="0" smtClean="0"/>
          </a:p>
          <a:p>
            <a:r>
              <a:rPr lang="zh-CN" altLang="en-US" dirty="0" smtClean="0"/>
              <a:t>表結構</a:t>
            </a:r>
            <a:endParaRPr lang="zh-CN"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80072" y="785640"/>
            <a:ext cx="7877432" cy="4079850"/>
          </a:xfrm>
          <a:prstGeom prst="rect">
            <a:avLst/>
          </a:prstGeom>
        </p:spPr>
      </p:pic>
    </p:spTree>
    <p:extLst>
      <p:ext uri="{BB962C8B-B14F-4D97-AF65-F5344CB8AC3E}">
        <p14:creationId xmlns:p14="http://schemas.microsoft.com/office/powerpoint/2010/main" val="13844721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8</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四</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数据库设计</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282334" y="864223"/>
            <a:ext cx="6116782" cy="369332"/>
          </a:xfrm>
          <a:prstGeom prst="rect">
            <a:avLst/>
          </a:prstGeom>
          <a:noFill/>
        </p:spPr>
        <p:txBody>
          <a:bodyPr wrap="square" rtlCol="0">
            <a:spAutoFit/>
          </a:bodyPr>
          <a:lstStyle/>
          <a:p>
            <a:r>
              <a:rPr lang="zh-CN" altLang="en-US" dirty="0" smtClean="0"/>
              <a:t>部分</a:t>
            </a:r>
            <a:r>
              <a:rPr lang="en-US" altLang="zh-CN" dirty="0" smtClean="0"/>
              <a:t>ER</a:t>
            </a:r>
            <a:r>
              <a:rPr lang="zh-CN" altLang="en-US" dirty="0" smtClean="0"/>
              <a:t>图</a:t>
            </a:r>
            <a:endParaRPr lang="zh-CN" altLang="en-US" dirty="0"/>
          </a:p>
        </p:txBody>
      </p:sp>
      <p:pic>
        <p:nvPicPr>
          <p:cNvPr id="2" name="圖片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859692" y="641978"/>
            <a:ext cx="6326920" cy="4501522"/>
          </a:xfrm>
          <a:prstGeom prst="rect">
            <a:avLst/>
          </a:prstGeom>
        </p:spPr>
      </p:pic>
    </p:spTree>
    <p:extLst>
      <p:ext uri="{BB962C8B-B14F-4D97-AF65-F5344CB8AC3E}">
        <p14:creationId xmlns:p14="http://schemas.microsoft.com/office/powerpoint/2010/main" val="12533593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0"/>
          </p:nvPr>
        </p:nvSpPr>
        <p:spPr/>
        <p:txBody>
          <a:bodyPr/>
          <a:lstStyle/>
          <a:p>
            <a:pPr>
              <a:defRPr/>
            </a:pPr>
            <a:fld id="{991D3BC2-FC42-4C57-95D7-42E1AD7BAC3D}" type="slidenum">
              <a:rPr lang="zh-TW" altLang="en-US" smtClean="0">
                <a:solidFill>
                  <a:srgbClr val="000000">
                    <a:tint val="75000"/>
                  </a:srgbClr>
                </a:solidFill>
              </a:rPr>
              <a:pPr>
                <a:defRPr/>
              </a:pPr>
              <a:t>9</a:t>
            </a:fld>
            <a:endParaRPr lang="zh-TW" altLang="en-US" dirty="0">
              <a:solidFill>
                <a:srgbClr val="000000">
                  <a:tint val="75000"/>
                </a:srgbClr>
              </a:solidFill>
            </a:endParaRPr>
          </a:p>
        </p:txBody>
      </p:sp>
      <p:grpSp>
        <p:nvGrpSpPr>
          <p:cNvPr id="5" name="群組 16"/>
          <p:cNvGrpSpPr>
            <a:grpSpLocks/>
          </p:cNvGrpSpPr>
          <p:nvPr/>
        </p:nvGrpSpPr>
        <p:grpSpPr bwMode="auto">
          <a:xfrm flipH="1">
            <a:off x="3887793" y="116632"/>
            <a:ext cx="5239853" cy="432048"/>
            <a:chOff x="3908668" y="4018029"/>
            <a:chExt cx="2693637" cy="483042"/>
          </a:xfrm>
          <a:solidFill>
            <a:srgbClr val="00B050"/>
          </a:solidFill>
        </p:grpSpPr>
        <p:sp>
          <p:nvSpPr>
            <p:cNvPr id="6" name="流程圖: 延遲 8"/>
            <p:cNvSpPr/>
            <p:nvPr/>
          </p:nvSpPr>
          <p:spPr>
            <a:xfrm>
              <a:off x="6255768" y="4018031"/>
              <a:ext cx="346537" cy="483040"/>
            </a:xfrm>
            <a:prstGeom prst="flowChartDelay">
              <a:avLst/>
            </a:prstGeom>
            <a:solidFill>
              <a:srgbClr val="00B0F0"/>
            </a:solidFill>
            <a:ln w="25400" cap="flat" cmpd="sng" algn="ctr">
              <a:solidFill>
                <a:srgbClr val="00B0F0"/>
              </a:solidFill>
              <a:prstDash val="solid"/>
            </a:ln>
            <a:effectLst/>
          </p:spPr>
          <p:txBody>
            <a:bodyPr anchor="ctr"/>
            <a:lstStyle/>
            <a:p>
              <a:pPr algn="ctr" fontAlgn="auto">
                <a:spcBef>
                  <a:spcPts val="0"/>
                </a:spcBef>
                <a:spcAft>
                  <a:spcPts val="0"/>
                </a:spcAft>
                <a:defRPr/>
              </a:pPr>
              <a:endParaRPr kumimoji="0" lang="zh-TW" altLang="en-US" sz="2200" kern="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8" name="矩形 7"/>
            <p:cNvSpPr/>
            <p:nvPr/>
          </p:nvSpPr>
          <p:spPr>
            <a:xfrm>
              <a:off x="3908668" y="4018029"/>
              <a:ext cx="2347101" cy="483041"/>
            </a:xfrm>
            <a:prstGeom prst="rect">
              <a:avLst/>
            </a:prstGeom>
            <a:solidFill>
              <a:srgbClr val="00B0F0"/>
            </a:solidFill>
            <a:ln w="25400" cap="flat" cmpd="sng" algn="ctr">
              <a:solidFill>
                <a:srgbClr val="00B0F0"/>
              </a:solidFill>
              <a:prstDash val="solid"/>
            </a:ln>
            <a:effectLst/>
          </p:spPr>
          <p:txBody>
            <a:bodyPr anchor="ctr"/>
            <a:lstStyle/>
            <a:p>
              <a:pPr algn="ct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五</a:t>
              </a:r>
              <a:r>
                <a:rPr lang="en-US" altLang="zh-CN"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 UI</a:t>
              </a:r>
              <a:r>
                <a:rPr lang="zh-CN" altLang="en-US" sz="2400" b="1" dirty="0" smtClean="0">
                  <a:solidFill>
                    <a:schemeClr val="bg1"/>
                  </a:solidFill>
                  <a:latin typeface="微軟正黑體" panose="020B0604030504040204" pitchFamily="34" charset="-120"/>
                  <a:ea typeface="微軟正黑體" panose="020B0604030504040204" pitchFamily="34" charset="-120"/>
                  <a:cs typeface="Segoe UI" pitchFamily="34" charset="0"/>
                </a:rPr>
                <a:t>介绍</a:t>
              </a:r>
              <a:endParaRPr lang="en-US" altLang="ko-KR" sz="2200" b="1"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 name="文本框 6"/>
          <p:cNvSpPr txBox="1"/>
          <p:nvPr/>
        </p:nvSpPr>
        <p:spPr>
          <a:xfrm>
            <a:off x="152775" y="733168"/>
            <a:ext cx="6116782" cy="369332"/>
          </a:xfrm>
          <a:prstGeom prst="rect">
            <a:avLst/>
          </a:prstGeom>
          <a:noFill/>
        </p:spPr>
        <p:txBody>
          <a:bodyPr wrap="square" rtlCol="0">
            <a:spAutoFit/>
          </a:bodyPr>
          <a:lstStyle/>
          <a:p>
            <a:pPr marL="342900" indent="-342900">
              <a:buAutoNum type="arabicPeriod"/>
            </a:pPr>
            <a:r>
              <a:rPr lang="zh-CN" altLang="en-US" dirty="0" smtClean="0"/>
              <a:t>登录</a:t>
            </a:r>
            <a:endParaRPr lang="zh-CN" altLang="en-US" dirty="0"/>
          </a:p>
        </p:txBody>
      </p:sp>
      <p:pic>
        <p:nvPicPr>
          <p:cNvPr id="2" name="圖片 1"/>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142301" y="830863"/>
            <a:ext cx="6839196" cy="4096393"/>
          </a:xfrm>
          <a:prstGeom prst="rect">
            <a:avLst/>
          </a:prstGeom>
        </p:spPr>
      </p:pic>
      <p:pic>
        <p:nvPicPr>
          <p:cNvPr id="3" name="圖片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196914" y="1915296"/>
            <a:ext cx="2224216" cy="1729947"/>
          </a:xfrm>
          <a:prstGeom prst="rect">
            <a:avLst/>
          </a:prstGeom>
        </p:spPr>
      </p:pic>
      <p:sp>
        <p:nvSpPr>
          <p:cNvPr id="9" name="向右箭號 8"/>
          <p:cNvSpPr/>
          <p:nvPr/>
        </p:nvSpPr>
        <p:spPr>
          <a:xfrm>
            <a:off x="5449330" y="2798805"/>
            <a:ext cx="691978" cy="259492"/>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886482034"/>
      </p:ext>
    </p:extLst>
  </p:cSld>
  <p:clrMapOvr>
    <a:masterClrMapping/>
  </p:clrMapOvr>
  <p:timing>
    <p:tnLst>
      <p:par>
        <p:cTn id="1" dur="indefinite" restart="never" nodeType="tmRoot"/>
      </p:par>
    </p:tnLst>
  </p:timing>
</p:sld>
</file>

<file path=ppt/theme/theme1.xml><?xml version="1.0" encoding="utf-8"?>
<a:theme xmlns:a="http://schemas.openxmlformats.org/drawingml/2006/main" name="14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4_Office 佈景主題">
      <a:majorFont>
        <a:latin typeface="Arial"/>
        <a:ea typeface="微軟正黑體"/>
        <a:cs typeface="Arial"/>
      </a:majorFont>
      <a:minorFont>
        <a:latin typeface="Arial"/>
        <a:ea typeface="微軟正黑體"/>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4_Office 佈景主題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自訂設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自訂設計">
  <a:themeElements>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訂設計">
      <a:majorFont>
        <a:latin typeface="Arial"/>
        <a:ea typeface="微軟正黑體"/>
        <a:cs typeface=""/>
      </a:majorFont>
      <a:minorFont>
        <a:latin typeface="Arial"/>
        <a:ea typeface="新細明體"/>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自訂設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訂設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訂設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訂設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訂設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訂設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訂設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訂設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訂設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訂設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訂設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訂設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19370</TotalTime>
  <Words>638</Words>
  <Application>Microsoft Office PowerPoint</Application>
  <PresentationFormat>如螢幕大小 (16:9)</PresentationFormat>
  <Paragraphs>155</Paragraphs>
  <Slides>28</Slides>
  <Notes>2</Notes>
  <HiddenSlides>0</HiddenSlides>
  <MMClips>0</MMClips>
  <ScaleCrop>false</ScaleCrop>
  <HeadingPairs>
    <vt:vector size="6" baseType="variant">
      <vt:variant>
        <vt:lpstr>使用字型</vt:lpstr>
      </vt:variant>
      <vt:variant>
        <vt:i4>10</vt:i4>
      </vt:variant>
      <vt:variant>
        <vt:lpstr>佈景主題</vt:lpstr>
      </vt:variant>
      <vt:variant>
        <vt:i4>5</vt:i4>
      </vt:variant>
      <vt:variant>
        <vt:lpstr>投影片標題</vt:lpstr>
      </vt:variant>
      <vt:variant>
        <vt:i4>28</vt:i4>
      </vt:variant>
    </vt:vector>
  </HeadingPairs>
  <TitlesOfParts>
    <vt:vector size="43" baseType="lpstr">
      <vt:lpstr>Arial Unicode MS</vt:lpstr>
      <vt:lpstr>微软雅黑</vt:lpstr>
      <vt:lpstr>微軟正黑體</vt:lpstr>
      <vt:lpstr>新細明體</vt:lpstr>
      <vt:lpstr>Arial</vt:lpstr>
      <vt:lpstr>Calibri</vt:lpstr>
      <vt:lpstr>Courier New</vt:lpstr>
      <vt:lpstr>Segoe UI</vt:lpstr>
      <vt:lpstr>Times New Roman</vt:lpstr>
      <vt:lpstr>Wingdings</vt:lpstr>
      <vt:lpstr>14_Office 佈景主題</vt:lpstr>
      <vt:lpstr>1_自訂設計</vt:lpstr>
      <vt:lpstr>2_自訂設計</vt:lpstr>
      <vt:lpstr>自訂設計</vt:lpstr>
      <vt:lpstr>Office 佈景主題</vt:lpstr>
      <vt:lpstr>实习项目报告         --软件开发管理系统</vt:lpstr>
      <vt:lpstr>Agenda </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Brand Management Office</dc:creator>
  <cp:lastModifiedBy>LIZONG.WEI 韋利總</cp:lastModifiedBy>
  <cp:revision>974</cp:revision>
  <cp:lastPrinted>2018-07-19T09:36:06Z</cp:lastPrinted>
  <dcterms:created xsi:type="dcterms:W3CDTF">2011-06-29T02:03:24Z</dcterms:created>
  <dcterms:modified xsi:type="dcterms:W3CDTF">2019-04-16T03:57:20Z</dcterms:modified>
</cp:coreProperties>
</file>